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</p:sldMasterIdLst>
  <p:notesMasterIdLst>
    <p:notesMasterId r:id="rId34"/>
  </p:notesMasterIdLst>
  <p:sldIdLst>
    <p:sldId id="256" r:id="rId2"/>
    <p:sldId id="258" r:id="rId3"/>
    <p:sldId id="300" r:id="rId4"/>
    <p:sldId id="303" r:id="rId5"/>
    <p:sldId id="305" r:id="rId6"/>
    <p:sldId id="306" r:id="rId7"/>
    <p:sldId id="304" r:id="rId8"/>
    <p:sldId id="297" r:id="rId9"/>
    <p:sldId id="307" r:id="rId10"/>
    <p:sldId id="308" r:id="rId11"/>
    <p:sldId id="309" r:id="rId12"/>
    <p:sldId id="310" r:id="rId13"/>
    <p:sldId id="298" r:id="rId14"/>
    <p:sldId id="311" r:id="rId15"/>
    <p:sldId id="312" r:id="rId16"/>
    <p:sldId id="299" r:id="rId17"/>
    <p:sldId id="313" r:id="rId18"/>
    <p:sldId id="314" r:id="rId19"/>
    <p:sldId id="315" r:id="rId20"/>
    <p:sldId id="316" r:id="rId21"/>
    <p:sldId id="317" r:id="rId22"/>
    <p:sldId id="320" r:id="rId23"/>
    <p:sldId id="321" r:id="rId24"/>
    <p:sldId id="323" r:id="rId25"/>
    <p:sldId id="301" r:id="rId26"/>
    <p:sldId id="322" r:id="rId27"/>
    <p:sldId id="324" r:id="rId28"/>
    <p:sldId id="325" r:id="rId29"/>
    <p:sldId id="327" r:id="rId30"/>
    <p:sldId id="326" r:id="rId31"/>
    <p:sldId id="302" r:id="rId32"/>
    <p:sldId id="262" r:id="rId33"/>
  </p:sldIdLst>
  <p:sldSz cx="9144000" cy="5143500" type="screen16x9"/>
  <p:notesSz cx="6858000" cy="9144000"/>
  <p:embeddedFontLst>
    <p:embeddedFont>
      <p:font typeface="Amatic SC" panose="00000500000000000000" pitchFamily="2" charset="-79"/>
      <p:regular r:id="rId35"/>
      <p:bold r:id="rId36"/>
    </p:embeddedFont>
    <p:embeddedFont>
      <p:font typeface="Anaheim" panose="020B0604020202020204" charset="0"/>
      <p:regular r:id="rId37"/>
      <p:bold r:id="rId38"/>
    </p:embeddedFont>
    <p:embeddedFont>
      <p:font typeface="Figtree" panose="020B0604020202020204" charset="0"/>
      <p:regular r:id="rId39"/>
      <p:bold r:id="rId40"/>
      <p:italic r:id="rId41"/>
      <p:boldItalic r:id="rId42"/>
    </p:embeddedFont>
    <p:embeddedFont>
      <p:font typeface="Raleway" pitchFamily="2" charset="0"/>
      <p:regular r:id="rId43"/>
      <p:bold r:id="rId44"/>
      <p:italic r:id="rId45"/>
      <p:boldItalic r:id="rId46"/>
    </p:embeddedFont>
    <p:embeddedFont>
      <p:font typeface="Schibsted Grotesk" panose="020B0604020202020204" charset="0"/>
      <p:regular r:id="rId47"/>
      <p:bold r:id="rId48"/>
      <p:italic r:id="rId49"/>
      <p:boldItalic r:id="rId50"/>
    </p:embeddedFont>
    <p:embeddedFont>
      <p:font typeface="Schibsted Grotesk SemiBold" panose="020B0604020202020204" charset="0"/>
      <p:regular r:id="rId51"/>
      <p:bold r:id="rId52"/>
      <p:italic r:id="rId53"/>
      <p:boldItalic r:id="rId5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7D7D7"/>
    <a:srgbClr val="F0F0F0"/>
    <a:srgbClr val="383838"/>
    <a:srgbClr val="000000"/>
    <a:srgbClr val="565656"/>
    <a:srgbClr val="27263D"/>
    <a:srgbClr val="BABABA"/>
    <a:srgbClr val="626262"/>
    <a:srgbClr val="EAEAEA"/>
    <a:srgbClr val="78797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7B43E1B-478C-4763-B3AE-89D9B550BD5E}">
  <a:tblStyle styleId="{E7B43E1B-478C-4763-B3AE-89D9B550BD5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BDABB473-F607-411F-9911-1804E27E0305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99" autoAdjust="0"/>
    <p:restoredTop sz="92026" autoAdjust="0"/>
  </p:normalViewPr>
  <p:slideViewPr>
    <p:cSldViewPr snapToGrid="0">
      <p:cViewPr>
        <p:scale>
          <a:sx n="100" d="100"/>
          <a:sy n="100" d="100"/>
        </p:scale>
        <p:origin x="336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8.fntdata"/><Relationship Id="rId47" Type="http://schemas.openxmlformats.org/officeDocument/2006/relationships/font" Target="fonts/font13.fntdata"/><Relationship Id="rId50" Type="http://schemas.openxmlformats.org/officeDocument/2006/relationships/font" Target="fonts/font16.fntdata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font" Target="fonts/font11.fntdata"/><Relationship Id="rId53" Type="http://schemas.openxmlformats.org/officeDocument/2006/relationships/font" Target="fonts/font19.fntdata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openxmlformats.org/officeDocument/2006/relationships/font" Target="fonts/font14.fntdata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17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Relationship Id="rId46" Type="http://schemas.openxmlformats.org/officeDocument/2006/relationships/font" Target="fonts/font12.fntdata"/><Relationship Id="rId20" Type="http://schemas.openxmlformats.org/officeDocument/2006/relationships/slide" Target="slides/slide19.xml"/><Relationship Id="rId41" Type="http://schemas.openxmlformats.org/officeDocument/2006/relationships/font" Target="fonts/font7.fntdata"/><Relationship Id="rId54" Type="http://schemas.openxmlformats.org/officeDocument/2006/relationships/font" Target="fonts/font2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49" Type="http://schemas.openxmlformats.org/officeDocument/2006/relationships/font" Target="fonts/font15.fntdata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10.fntdata"/><Relationship Id="rId52" Type="http://schemas.openxmlformats.org/officeDocument/2006/relationships/font" Target="fonts/font1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7" name="Google Shape;657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1">
          <a:extLst>
            <a:ext uri="{FF2B5EF4-FFF2-40B4-BE49-F238E27FC236}">
              <a16:creationId xmlns:a16="http://schemas.microsoft.com/office/drawing/2014/main" id="{56ECBDA3-77C5-7D26-5177-B45AF6DF50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g54dda1946d_6_332:notes">
            <a:extLst>
              <a:ext uri="{FF2B5EF4-FFF2-40B4-BE49-F238E27FC236}">
                <a16:creationId xmlns:a16="http://schemas.microsoft.com/office/drawing/2014/main" id="{67D39C56-F252-B7F3-9292-7D328981537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3" name="Google Shape;713;g54dda1946d_6_332:notes">
            <a:extLst>
              <a:ext uri="{FF2B5EF4-FFF2-40B4-BE49-F238E27FC236}">
                <a16:creationId xmlns:a16="http://schemas.microsoft.com/office/drawing/2014/main" id="{B421CBEB-7B71-2493-0A75-0C86EF6FC46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839447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1">
          <a:extLst>
            <a:ext uri="{FF2B5EF4-FFF2-40B4-BE49-F238E27FC236}">
              <a16:creationId xmlns:a16="http://schemas.microsoft.com/office/drawing/2014/main" id="{523C715E-5E17-655D-E6FF-B1E884461A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g54dda1946d_6_332:notes">
            <a:extLst>
              <a:ext uri="{FF2B5EF4-FFF2-40B4-BE49-F238E27FC236}">
                <a16:creationId xmlns:a16="http://schemas.microsoft.com/office/drawing/2014/main" id="{2C34A775-54FB-2570-0749-B24BDB50616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3" name="Google Shape;713;g54dda1946d_6_332:notes">
            <a:extLst>
              <a:ext uri="{FF2B5EF4-FFF2-40B4-BE49-F238E27FC236}">
                <a16:creationId xmlns:a16="http://schemas.microsoft.com/office/drawing/2014/main" id="{69DE40D5-02A4-C260-CE13-AE5204A11B6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550610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1">
          <a:extLst>
            <a:ext uri="{FF2B5EF4-FFF2-40B4-BE49-F238E27FC236}">
              <a16:creationId xmlns:a16="http://schemas.microsoft.com/office/drawing/2014/main" id="{99E34C17-2E21-410C-3672-2230068E74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g54dda1946d_6_332:notes">
            <a:extLst>
              <a:ext uri="{FF2B5EF4-FFF2-40B4-BE49-F238E27FC236}">
                <a16:creationId xmlns:a16="http://schemas.microsoft.com/office/drawing/2014/main" id="{67AC219F-760E-EAAA-F39A-F1DDE0F4F3A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3" name="Google Shape;713;g54dda1946d_6_332:notes">
            <a:extLst>
              <a:ext uri="{FF2B5EF4-FFF2-40B4-BE49-F238E27FC236}">
                <a16:creationId xmlns:a16="http://schemas.microsoft.com/office/drawing/2014/main" id="{5150C141-BCC0-1B40-2B5B-05C35C951D8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775564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4">
          <a:extLst>
            <a:ext uri="{FF2B5EF4-FFF2-40B4-BE49-F238E27FC236}">
              <a16:creationId xmlns:a16="http://schemas.microsoft.com/office/drawing/2014/main" id="{49284C26-06E3-8F62-2FBC-5D8FD84A72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54dda1946d_6_308:notes">
            <a:extLst>
              <a:ext uri="{FF2B5EF4-FFF2-40B4-BE49-F238E27FC236}">
                <a16:creationId xmlns:a16="http://schemas.microsoft.com/office/drawing/2014/main" id="{FD29478C-69ED-802F-8224-45B25EE367D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6" name="Google Shape;706;g54dda1946d_6_308:notes">
            <a:extLst>
              <a:ext uri="{FF2B5EF4-FFF2-40B4-BE49-F238E27FC236}">
                <a16:creationId xmlns:a16="http://schemas.microsoft.com/office/drawing/2014/main" id="{6996687E-1A52-348B-9984-731533770B6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85361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0">
          <a:extLst>
            <a:ext uri="{FF2B5EF4-FFF2-40B4-BE49-F238E27FC236}">
              <a16:creationId xmlns:a16="http://schemas.microsoft.com/office/drawing/2014/main" id="{9211BC55-CA01-BBB7-8B87-43384FCE70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g54dda1946d_4_2758:notes">
            <a:extLst>
              <a:ext uri="{FF2B5EF4-FFF2-40B4-BE49-F238E27FC236}">
                <a16:creationId xmlns:a16="http://schemas.microsoft.com/office/drawing/2014/main" id="{D308FBC4-477B-BBBE-C1BB-AD11BBE8EF8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2" name="Google Shape;892;g54dda1946d_4_2758:notes">
            <a:extLst>
              <a:ext uri="{FF2B5EF4-FFF2-40B4-BE49-F238E27FC236}">
                <a16:creationId xmlns:a16="http://schemas.microsoft.com/office/drawing/2014/main" id="{48603200-36AA-0DAF-827B-7BBA495EFF2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73514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0">
          <a:extLst>
            <a:ext uri="{FF2B5EF4-FFF2-40B4-BE49-F238E27FC236}">
              <a16:creationId xmlns:a16="http://schemas.microsoft.com/office/drawing/2014/main" id="{3691745D-0DAA-432A-7747-16B00D664A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g54dda1946d_4_2758:notes">
            <a:extLst>
              <a:ext uri="{FF2B5EF4-FFF2-40B4-BE49-F238E27FC236}">
                <a16:creationId xmlns:a16="http://schemas.microsoft.com/office/drawing/2014/main" id="{EB9D0AFC-5838-3BE8-E600-3A1BDFEEE73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2" name="Google Shape;892;g54dda1946d_4_2758:notes">
            <a:extLst>
              <a:ext uri="{FF2B5EF4-FFF2-40B4-BE49-F238E27FC236}">
                <a16:creationId xmlns:a16="http://schemas.microsoft.com/office/drawing/2014/main" id="{9BB2BB39-5A93-67BA-9C3C-E0781C34095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10538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4">
          <a:extLst>
            <a:ext uri="{FF2B5EF4-FFF2-40B4-BE49-F238E27FC236}">
              <a16:creationId xmlns:a16="http://schemas.microsoft.com/office/drawing/2014/main" id="{5645F047-FEF0-FAA8-27D2-1EA28ACA20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54dda1946d_6_308:notes">
            <a:extLst>
              <a:ext uri="{FF2B5EF4-FFF2-40B4-BE49-F238E27FC236}">
                <a16:creationId xmlns:a16="http://schemas.microsoft.com/office/drawing/2014/main" id="{36D1EFE4-F09D-FAA1-A387-D9CD8AEBB92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6" name="Google Shape;706;g54dda1946d_6_308:notes">
            <a:extLst>
              <a:ext uri="{FF2B5EF4-FFF2-40B4-BE49-F238E27FC236}">
                <a16:creationId xmlns:a16="http://schemas.microsoft.com/office/drawing/2014/main" id="{2AF8BA66-DE28-10B2-7753-D71F176BDEE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86675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1">
          <a:extLst>
            <a:ext uri="{FF2B5EF4-FFF2-40B4-BE49-F238E27FC236}">
              <a16:creationId xmlns:a16="http://schemas.microsoft.com/office/drawing/2014/main" id="{7A704CF3-FC61-7A95-73B1-DB16330B23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g54dda1946d_6_332:notes">
            <a:extLst>
              <a:ext uri="{FF2B5EF4-FFF2-40B4-BE49-F238E27FC236}">
                <a16:creationId xmlns:a16="http://schemas.microsoft.com/office/drawing/2014/main" id="{47EA4745-3CDB-756C-3CF5-C2E8FACAF49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3" name="Google Shape;713;g54dda1946d_6_332:notes">
            <a:extLst>
              <a:ext uri="{FF2B5EF4-FFF2-40B4-BE49-F238E27FC236}">
                <a16:creationId xmlns:a16="http://schemas.microsoft.com/office/drawing/2014/main" id="{D2FCEDDC-BE1F-78BE-6835-E5B06D34372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71509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1">
          <a:extLst>
            <a:ext uri="{FF2B5EF4-FFF2-40B4-BE49-F238E27FC236}">
              <a16:creationId xmlns:a16="http://schemas.microsoft.com/office/drawing/2014/main" id="{2C0D2F05-2BB7-371F-170C-1778950ADB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g54dda1946d_6_332:notes">
            <a:extLst>
              <a:ext uri="{FF2B5EF4-FFF2-40B4-BE49-F238E27FC236}">
                <a16:creationId xmlns:a16="http://schemas.microsoft.com/office/drawing/2014/main" id="{41B222C9-EBCF-F5F2-A97F-9735BB52BD6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3" name="Google Shape;713;g54dda1946d_6_332:notes">
            <a:extLst>
              <a:ext uri="{FF2B5EF4-FFF2-40B4-BE49-F238E27FC236}">
                <a16:creationId xmlns:a16="http://schemas.microsoft.com/office/drawing/2014/main" id="{68E2BBC9-3219-3725-56B6-88768FE01D7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352327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1">
          <a:extLst>
            <a:ext uri="{FF2B5EF4-FFF2-40B4-BE49-F238E27FC236}">
              <a16:creationId xmlns:a16="http://schemas.microsoft.com/office/drawing/2014/main" id="{2496E82E-D6DA-C4AC-C4D2-637D4041E9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g54dda1946d_6_332:notes">
            <a:extLst>
              <a:ext uri="{FF2B5EF4-FFF2-40B4-BE49-F238E27FC236}">
                <a16:creationId xmlns:a16="http://schemas.microsoft.com/office/drawing/2014/main" id="{5103874D-08FE-AFC1-24A7-B2F66D088D8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3" name="Google Shape;713;g54dda1946d_6_332:notes">
            <a:extLst>
              <a:ext uri="{FF2B5EF4-FFF2-40B4-BE49-F238E27FC236}">
                <a16:creationId xmlns:a16="http://schemas.microsoft.com/office/drawing/2014/main" id="{52ABFF91-19BA-48FE-A0EF-9D65FACA245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75475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2" name="Google Shape;672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1">
          <a:extLst>
            <a:ext uri="{FF2B5EF4-FFF2-40B4-BE49-F238E27FC236}">
              <a16:creationId xmlns:a16="http://schemas.microsoft.com/office/drawing/2014/main" id="{D7722659-67FB-FDED-B980-FD53625580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g54dda1946d_6_332:notes">
            <a:extLst>
              <a:ext uri="{FF2B5EF4-FFF2-40B4-BE49-F238E27FC236}">
                <a16:creationId xmlns:a16="http://schemas.microsoft.com/office/drawing/2014/main" id="{A89D14E7-18D2-6EDB-3A11-72BE45242D1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3" name="Google Shape;713;g54dda1946d_6_332:notes">
            <a:extLst>
              <a:ext uri="{FF2B5EF4-FFF2-40B4-BE49-F238E27FC236}">
                <a16:creationId xmlns:a16="http://schemas.microsoft.com/office/drawing/2014/main" id="{B2C795A0-9432-0269-54DD-416C6D85A51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0571675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1">
          <a:extLst>
            <a:ext uri="{FF2B5EF4-FFF2-40B4-BE49-F238E27FC236}">
              <a16:creationId xmlns:a16="http://schemas.microsoft.com/office/drawing/2014/main" id="{39BE9883-DD38-E966-7284-D284660870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g54dda1946d_6_332:notes">
            <a:extLst>
              <a:ext uri="{FF2B5EF4-FFF2-40B4-BE49-F238E27FC236}">
                <a16:creationId xmlns:a16="http://schemas.microsoft.com/office/drawing/2014/main" id="{2343759E-C927-CEBF-6595-0E2475DC127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3" name="Google Shape;713;g54dda1946d_6_332:notes">
            <a:extLst>
              <a:ext uri="{FF2B5EF4-FFF2-40B4-BE49-F238E27FC236}">
                <a16:creationId xmlns:a16="http://schemas.microsoft.com/office/drawing/2014/main" id="{AB09057D-4C6C-4919-4D06-499386F62BF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89618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1">
          <a:extLst>
            <a:ext uri="{FF2B5EF4-FFF2-40B4-BE49-F238E27FC236}">
              <a16:creationId xmlns:a16="http://schemas.microsoft.com/office/drawing/2014/main" id="{57344D4F-7809-A42A-4E38-64ACC02DF9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g54dda1946d_6_332:notes">
            <a:extLst>
              <a:ext uri="{FF2B5EF4-FFF2-40B4-BE49-F238E27FC236}">
                <a16:creationId xmlns:a16="http://schemas.microsoft.com/office/drawing/2014/main" id="{15A484CE-A60A-834A-9458-5D6D5D9653A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3" name="Google Shape;713;g54dda1946d_6_332:notes">
            <a:extLst>
              <a:ext uri="{FF2B5EF4-FFF2-40B4-BE49-F238E27FC236}">
                <a16:creationId xmlns:a16="http://schemas.microsoft.com/office/drawing/2014/main" id="{44B77340-E1F8-BC3D-2248-8E8B533FC10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601922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1">
          <a:extLst>
            <a:ext uri="{FF2B5EF4-FFF2-40B4-BE49-F238E27FC236}">
              <a16:creationId xmlns:a16="http://schemas.microsoft.com/office/drawing/2014/main" id="{2275FC01-4F80-EC5F-8056-1A346A495E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g54dda1946d_6_332:notes">
            <a:extLst>
              <a:ext uri="{FF2B5EF4-FFF2-40B4-BE49-F238E27FC236}">
                <a16:creationId xmlns:a16="http://schemas.microsoft.com/office/drawing/2014/main" id="{4FC78030-4870-020B-D85C-101C78670E0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3" name="Google Shape;713;g54dda1946d_6_332:notes">
            <a:extLst>
              <a:ext uri="{FF2B5EF4-FFF2-40B4-BE49-F238E27FC236}">
                <a16:creationId xmlns:a16="http://schemas.microsoft.com/office/drawing/2014/main" id="{CED5214F-F47B-AACD-E7C1-5F9EA6FF6D7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5735370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1">
          <a:extLst>
            <a:ext uri="{FF2B5EF4-FFF2-40B4-BE49-F238E27FC236}">
              <a16:creationId xmlns:a16="http://schemas.microsoft.com/office/drawing/2014/main" id="{D5ECF7B6-58A9-124F-DA26-4F007B12E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g54dda1946d_6_332:notes">
            <a:extLst>
              <a:ext uri="{FF2B5EF4-FFF2-40B4-BE49-F238E27FC236}">
                <a16:creationId xmlns:a16="http://schemas.microsoft.com/office/drawing/2014/main" id="{4DBBDD43-A9D8-2397-D67D-2C79B7CFAB5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3" name="Google Shape;713;g54dda1946d_6_332:notes">
            <a:extLst>
              <a:ext uri="{FF2B5EF4-FFF2-40B4-BE49-F238E27FC236}">
                <a16:creationId xmlns:a16="http://schemas.microsoft.com/office/drawing/2014/main" id="{AE77FB84-BD92-37AF-9948-811940A1A48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4284041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4">
          <a:extLst>
            <a:ext uri="{FF2B5EF4-FFF2-40B4-BE49-F238E27FC236}">
              <a16:creationId xmlns:a16="http://schemas.microsoft.com/office/drawing/2014/main" id="{855B3BFE-5780-C754-3435-A25A19FB20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54dda1946d_6_308:notes">
            <a:extLst>
              <a:ext uri="{FF2B5EF4-FFF2-40B4-BE49-F238E27FC236}">
                <a16:creationId xmlns:a16="http://schemas.microsoft.com/office/drawing/2014/main" id="{E0A1666A-E41E-C18B-E428-1FC3E216D82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6" name="Google Shape;706;g54dda1946d_6_308:notes">
            <a:extLst>
              <a:ext uri="{FF2B5EF4-FFF2-40B4-BE49-F238E27FC236}">
                <a16:creationId xmlns:a16="http://schemas.microsoft.com/office/drawing/2014/main" id="{40C971FF-E7C3-26A6-7AA0-7030CF65AC2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669864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3">
          <a:extLst>
            <a:ext uri="{FF2B5EF4-FFF2-40B4-BE49-F238E27FC236}">
              <a16:creationId xmlns:a16="http://schemas.microsoft.com/office/drawing/2014/main" id="{BA54788D-9A2C-050D-E9E9-9E774361F3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g184d99d1a72_0_2:notes">
            <a:extLst>
              <a:ext uri="{FF2B5EF4-FFF2-40B4-BE49-F238E27FC236}">
                <a16:creationId xmlns:a16="http://schemas.microsoft.com/office/drawing/2014/main" id="{2A5D516B-1093-0DB0-D752-29B788FB340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5" name="Google Shape;805;g184d99d1a72_0_2:notes">
            <a:extLst>
              <a:ext uri="{FF2B5EF4-FFF2-40B4-BE49-F238E27FC236}">
                <a16:creationId xmlns:a16="http://schemas.microsoft.com/office/drawing/2014/main" id="{8F4A97D1-CCF6-F10B-9F4A-FA6952BF49D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1829469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3">
          <a:extLst>
            <a:ext uri="{FF2B5EF4-FFF2-40B4-BE49-F238E27FC236}">
              <a16:creationId xmlns:a16="http://schemas.microsoft.com/office/drawing/2014/main" id="{B6CBF347-B081-180F-1556-A83764FC23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g184d99d1a72_0_2:notes">
            <a:extLst>
              <a:ext uri="{FF2B5EF4-FFF2-40B4-BE49-F238E27FC236}">
                <a16:creationId xmlns:a16="http://schemas.microsoft.com/office/drawing/2014/main" id="{D62FE501-6BC3-6B6B-6EAC-CB77DDCA656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5" name="Google Shape;805;g184d99d1a72_0_2:notes">
            <a:extLst>
              <a:ext uri="{FF2B5EF4-FFF2-40B4-BE49-F238E27FC236}">
                <a16:creationId xmlns:a16="http://schemas.microsoft.com/office/drawing/2014/main" id="{838D62D7-14B6-83C0-55D6-4BA57FDD624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8279254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3">
          <a:extLst>
            <a:ext uri="{FF2B5EF4-FFF2-40B4-BE49-F238E27FC236}">
              <a16:creationId xmlns:a16="http://schemas.microsoft.com/office/drawing/2014/main" id="{E0AD7D2F-5F3B-1368-27A1-BCB23D76F0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g184d99d1a72_0_2:notes">
            <a:extLst>
              <a:ext uri="{FF2B5EF4-FFF2-40B4-BE49-F238E27FC236}">
                <a16:creationId xmlns:a16="http://schemas.microsoft.com/office/drawing/2014/main" id="{4184DA4D-7CA0-21C1-857D-988CE10105C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5" name="Google Shape;805;g184d99d1a72_0_2:notes">
            <a:extLst>
              <a:ext uri="{FF2B5EF4-FFF2-40B4-BE49-F238E27FC236}">
                <a16:creationId xmlns:a16="http://schemas.microsoft.com/office/drawing/2014/main" id="{FA4F5852-4534-BDFF-DE8A-21184913846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9617666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3">
          <a:extLst>
            <a:ext uri="{FF2B5EF4-FFF2-40B4-BE49-F238E27FC236}">
              <a16:creationId xmlns:a16="http://schemas.microsoft.com/office/drawing/2014/main" id="{BA49E480-4261-AAF9-9A14-8E55709749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g184d99d1a72_0_2:notes">
            <a:extLst>
              <a:ext uri="{FF2B5EF4-FFF2-40B4-BE49-F238E27FC236}">
                <a16:creationId xmlns:a16="http://schemas.microsoft.com/office/drawing/2014/main" id="{F66662A2-938F-E6B2-9E38-86417822793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5" name="Google Shape;805;g184d99d1a72_0_2:notes">
            <a:extLst>
              <a:ext uri="{FF2B5EF4-FFF2-40B4-BE49-F238E27FC236}">
                <a16:creationId xmlns:a16="http://schemas.microsoft.com/office/drawing/2014/main" id="{1B4C0610-039C-3CF5-3E9A-7FEB6AD5483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375672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4">
          <a:extLst>
            <a:ext uri="{FF2B5EF4-FFF2-40B4-BE49-F238E27FC236}">
              <a16:creationId xmlns:a16="http://schemas.microsoft.com/office/drawing/2014/main" id="{5EE05F8B-7484-297E-08AE-D7E3B4172B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54dda1946d_6_308:notes">
            <a:extLst>
              <a:ext uri="{FF2B5EF4-FFF2-40B4-BE49-F238E27FC236}">
                <a16:creationId xmlns:a16="http://schemas.microsoft.com/office/drawing/2014/main" id="{EBA37E73-9F70-50E1-50A9-AC621DFC02C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6" name="Google Shape;706;g54dda1946d_6_308:notes">
            <a:extLst>
              <a:ext uri="{FF2B5EF4-FFF2-40B4-BE49-F238E27FC236}">
                <a16:creationId xmlns:a16="http://schemas.microsoft.com/office/drawing/2014/main" id="{0E2A7DD7-08ED-1203-EF0C-9A833473B1E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682640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3">
          <a:extLst>
            <a:ext uri="{FF2B5EF4-FFF2-40B4-BE49-F238E27FC236}">
              <a16:creationId xmlns:a16="http://schemas.microsoft.com/office/drawing/2014/main" id="{645F050E-F859-0806-D69B-470D2C51D2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g184d99d1a72_0_2:notes">
            <a:extLst>
              <a:ext uri="{FF2B5EF4-FFF2-40B4-BE49-F238E27FC236}">
                <a16:creationId xmlns:a16="http://schemas.microsoft.com/office/drawing/2014/main" id="{C6A48EDD-4CD0-A5AF-E599-CA67DCC82B8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5" name="Google Shape;805;g184d99d1a72_0_2:notes">
            <a:extLst>
              <a:ext uri="{FF2B5EF4-FFF2-40B4-BE49-F238E27FC236}">
                <a16:creationId xmlns:a16="http://schemas.microsoft.com/office/drawing/2014/main" id="{0A571650-A244-A505-7AC0-2B1F91C1778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9129618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4">
          <a:extLst>
            <a:ext uri="{FF2B5EF4-FFF2-40B4-BE49-F238E27FC236}">
              <a16:creationId xmlns:a16="http://schemas.microsoft.com/office/drawing/2014/main" id="{220CEDC7-556A-529F-51BF-271EB6A496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54dda1946d_6_308:notes">
            <a:extLst>
              <a:ext uri="{FF2B5EF4-FFF2-40B4-BE49-F238E27FC236}">
                <a16:creationId xmlns:a16="http://schemas.microsoft.com/office/drawing/2014/main" id="{C35B2934-D96E-6045-65A0-1689E308AB6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6" name="Google Shape;706;g54dda1946d_6_308:notes">
            <a:extLst>
              <a:ext uri="{FF2B5EF4-FFF2-40B4-BE49-F238E27FC236}">
                <a16:creationId xmlns:a16="http://schemas.microsoft.com/office/drawing/2014/main" id="{16845E41-6A16-617A-6018-DB07AE04A26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2401548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g184d99d1a7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4" name="Google Shape;744;g184d99d1a7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1">
          <a:extLst>
            <a:ext uri="{FF2B5EF4-FFF2-40B4-BE49-F238E27FC236}">
              <a16:creationId xmlns:a16="http://schemas.microsoft.com/office/drawing/2014/main" id="{16137325-70CB-2951-37B9-7F24D7C0BC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g54dda1946d_6_332:notes">
            <a:extLst>
              <a:ext uri="{FF2B5EF4-FFF2-40B4-BE49-F238E27FC236}">
                <a16:creationId xmlns:a16="http://schemas.microsoft.com/office/drawing/2014/main" id="{8447B623-0D23-5D10-6557-5DB40D07EAC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3" name="Google Shape;713;g54dda1946d_6_332:notes">
            <a:extLst>
              <a:ext uri="{FF2B5EF4-FFF2-40B4-BE49-F238E27FC236}">
                <a16:creationId xmlns:a16="http://schemas.microsoft.com/office/drawing/2014/main" id="{DAB7134F-C59E-85FE-99E2-DE13C9161DC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27141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1">
          <a:extLst>
            <a:ext uri="{FF2B5EF4-FFF2-40B4-BE49-F238E27FC236}">
              <a16:creationId xmlns:a16="http://schemas.microsoft.com/office/drawing/2014/main" id="{28D764C8-D0D6-A156-EDD9-1F0E2427A5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g54dda1946d_6_332:notes">
            <a:extLst>
              <a:ext uri="{FF2B5EF4-FFF2-40B4-BE49-F238E27FC236}">
                <a16:creationId xmlns:a16="http://schemas.microsoft.com/office/drawing/2014/main" id="{26991BB7-F846-51FF-56AD-010F55D115B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3" name="Google Shape;713;g54dda1946d_6_332:notes">
            <a:extLst>
              <a:ext uri="{FF2B5EF4-FFF2-40B4-BE49-F238E27FC236}">
                <a16:creationId xmlns:a16="http://schemas.microsoft.com/office/drawing/2014/main" id="{E415BA7E-72BA-E89D-A5FD-77E149B3BAD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079930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1">
          <a:extLst>
            <a:ext uri="{FF2B5EF4-FFF2-40B4-BE49-F238E27FC236}">
              <a16:creationId xmlns:a16="http://schemas.microsoft.com/office/drawing/2014/main" id="{0B802B7E-3298-F6BC-7239-4FBC5BD372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g54dda1946d_6_332:notes">
            <a:extLst>
              <a:ext uri="{FF2B5EF4-FFF2-40B4-BE49-F238E27FC236}">
                <a16:creationId xmlns:a16="http://schemas.microsoft.com/office/drawing/2014/main" id="{D045DAB9-38AB-0560-56D9-8D3229E05E4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3" name="Google Shape;713;g54dda1946d_6_332:notes">
            <a:extLst>
              <a:ext uri="{FF2B5EF4-FFF2-40B4-BE49-F238E27FC236}">
                <a16:creationId xmlns:a16="http://schemas.microsoft.com/office/drawing/2014/main" id="{9BB05E10-D0E8-2827-7C2F-6271C849519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283846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1">
          <a:extLst>
            <a:ext uri="{FF2B5EF4-FFF2-40B4-BE49-F238E27FC236}">
              <a16:creationId xmlns:a16="http://schemas.microsoft.com/office/drawing/2014/main" id="{3AE0494E-1A3C-D917-8F3D-5868741BD9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g54dda1946d_6_332:notes">
            <a:extLst>
              <a:ext uri="{FF2B5EF4-FFF2-40B4-BE49-F238E27FC236}">
                <a16:creationId xmlns:a16="http://schemas.microsoft.com/office/drawing/2014/main" id="{E8A781A8-D6AF-5380-A65B-F331B99778F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3" name="Google Shape;713;g54dda1946d_6_332:notes">
            <a:extLst>
              <a:ext uri="{FF2B5EF4-FFF2-40B4-BE49-F238E27FC236}">
                <a16:creationId xmlns:a16="http://schemas.microsoft.com/office/drawing/2014/main" id="{6E2C8A29-A611-193F-9E8D-AE0328440AF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35136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4">
          <a:extLst>
            <a:ext uri="{FF2B5EF4-FFF2-40B4-BE49-F238E27FC236}">
              <a16:creationId xmlns:a16="http://schemas.microsoft.com/office/drawing/2014/main" id="{5E73527B-C835-B17D-AB15-0FF6FC8C8A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54dda1946d_6_308:notes">
            <a:extLst>
              <a:ext uri="{FF2B5EF4-FFF2-40B4-BE49-F238E27FC236}">
                <a16:creationId xmlns:a16="http://schemas.microsoft.com/office/drawing/2014/main" id="{F836F185-2D30-E7F3-E54E-3EDD8689F2B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6" name="Google Shape;706;g54dda1946d_6_308:notes">
            <a:extLst>
              <a:ext uri="{FF2B5EF4-FFF2-40B4-BE49-F238E27FC236}">
                <a16:creationId xmlns:a16="http://schemas.microsoft.com/office/drawing/2014/main" id="{525F0CB2-187D-80A0-FC5E-C1C3D686DB3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44380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1">
          <a:extLst>
            <a:ext uri="{FF2B5EF4-FFF2-40B4-BE49-F238E27FC236}">
              <a16:creationId xmlns:a16="http://schemas.microsoft.com/office/drawing/2014/main" id="{C5256FBB-62D4-75F7-0C6D-5107F375E0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g54dda1946d_6_332:notes">
            <a:extLst>
              <a:ext uri="{FF2B5EF4-FFF2-40B4-BE49-F238E27FC236}">
                <a16:creationId xmlns:a16="http://schemas.microsoft.com/office/drawing/2014/main" id="{9A82913A-7845-B701-3778-E6F5155C431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3" name="Google Shape;713;g54dda1946d_6_332:notes">
            <a:extLst>
              <a:ext uri="{FF2B5EF4-FFF2-40B4-BE49-F238E27FC236}">
                <a16:creationId xmlns:a16="http://schemas.microsoft.com/office/drawing/2014/main" id="{8282B922-DAE0-3F67-C4EC-A94B369803B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188614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0" y="0"/>
            <a:ext cx="9447100" cy="5143501"/>
            <a:chOff x="0" y="0"/>
            <a:chExt cx="9447100" cy="5143501"/>
          </a:xfrm>
        </p:grpSpPr>
        <p:pic>
          <p:nvPicPr>
            <p:cNvPr id="10" name="Google Shape;10;p2"/>
            <p:cNvPicPr preferRelativeResize="0"/>
            <p:nvPr/>
          </p:nvPicPr>
          <p:blipFill rotWithShape="1">
            <a:blip r:embed="rId2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0"/>
              <a:ext cx="3284977" cy="514350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1" name="Google Shape;11;p2"/>
            <p:cNvGrpSpPr/>
            <p:nvPr/>
          </p:nvGrpSpPr>
          <p:grpSpPr>
            <a:xfrm>
              <a:off x="7414451" y="179669"/>
              <a:ext cx="2032649" cy="475796"/>
              <a:chOff x="5000750" y="481775"/>
              <a:chExt cx="1329050" cy="311100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5026400" y="621850"/>
                <a:ext cx="1303400" cy="147700"/>
              </a:xfrm>
              <a:custGeom>
                <a:avLst/>
                <a:gdLst/>
                <a:ahLst/>
                <a:cxnLst/>
                <a:rect l="l" t="t" r="r" b="b"/>
                <a:pathLst>
                  <a:path w="52136" h="5908" extrusionOk="0">
                    <a:moveTo>
                      <a:pt x="24815" y="0"/>
                    </a:moveTo>
                    <a:lnTo>
                      <a:pt x="19094" y="5721"/>
                    </a:lnTo>
                    <a:lnTo>
                      <a:pt x="1" y="5721"/>
                    </a:lnTo>
                    <a:lnTo>
                      <a:pt x="1" y="5908"/>
                    </a:lnTo>
                    <a:lnTo>
                      <a:pt x="19170" y="5908"/>
                    </a:lnTo>
                    <a:lnTo>
                      <a:pt x="24891" y="186"/>
                    </a:lnTo>
                    <a:lnTo>
                      <a:pt x="52136" y="186"/>
                    </a:lnTo>
                    <a:cubicBezTo>
                      <a:pt x="52090" y="135"/>
                      <a:pt x="52060" y="69"/>
                      <a:pt x="520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5161775" y="575150"/>
                <a:ext cx="1109150" cy="147725"/>
              </a:xfrm>
              <a:custGeom>
                <a:avLst/>
                <a:gdLst/>
                <a:ahLst/>
                <a:cxnLst/>
                <a:rect l="l" t="t" r="r" b="b"/>
                <a:pathLst>
                  <a:path w="44366" h="5909" extrusionOk="0">
                    <a:moveTo>
                      <a:pt x="19400" y="1"/>
                    </a:moveTo>
                    <a:lnTo>
                      <a:pt x="13679" y="5722"/>
                    </a:lnTo>
                    <a:lnTo>
                      <a:pt x="1" y="5722"/>
                    </a:lnTo>
                    <a:lnTo>
                      <a:pt x="1" y="5908"/>
                    </a:lnTo>
                    <a:lnTo>
                      <a:pt x="13756" y="5908"/>
                    </a:lnTo>
                    <a:lnTo>
                      <a:pt x="19477" y="188"/>
                    </a:lnTo>
                    <a:lnTo>
                      <a:pt x="44350" y="188"/>
                    </a:lnTo>
                    <a:cubicBezTo>
                      <a:pt x="44343" y="125"/>
                      <a:pt x="44349" y="62"/>
                      <a:pt x="4436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4;p2"/>
              <p:cNvSpPr/>
              <p:nvPr/>
            </p:nvSpPr>
            <p:spPr>
              <a:xfrm>
                <a:off x="5270725" y="528425"/>
                <a:ext cx="949350" cy="147725"/>
              </a:xfrm>
              <a:custGeom>
                <a:avLst/>
                <a:gdLst/>
                <a:ahLst/>
                <a:cxnLst/>
                <a:rect l="l" t="t" r="r" b="b"/>
                <a:pathLst>
                  <a:path w="37974" h="5909" extrusionOk="0">
                    <a:moveTo>
                      <a:pt x="15042" y="1"/>
                    </a:moveTo>
                    <a:lnTo>
                      <a:pt x="9321" y="5722"/>
                    </a:lnTo>
                    <a:lnTo>
                      <a:pt x="0" y="5722"/>
                    </a:lnTo>
                    <a:lnTo>
                      <a:pt x="0" y="5908"/>
                    </a:lnTo>
                    <a:lnTo>
                      <a:pt x="9398" y="5908"/>
                    </a:lnTo>
                    <a:lnTo>
                      <a:pt x="15119" y="188"/>
                    </a:lnTo>
                    <a:lnTo>
                      <a:pt x="37974" y="188"/>
                    </a:lnTo>
                    <a:cubicBezTo>
                      <a:pt x="37954" y="128"/>
                      <a:pt x="37949" y="64"/>
                      <a:pt x="3795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5;p2"/>
              <p:cNvSpPr/>
              <p:nvPr/>
            </p:nvSpPr>
            <p:spPr>
              <a:xfrm>
                <a:off x="5360950" y="481775"/>
                <a:ext cx="831450" cy="147700"/>
              </a:xfrm>
              <a:custGeom>
                <a:avLst/>
                <a:gdLst/>
                <a:ahLst/>
                <a:cxnLst/>
                <a:rect l="l" t="t" r="r" b="b"/>
                <a:pathLst>
                  <a:path w="33258" h="5908" extrusionOk="0">
                    <a:moveTo>
                      <a:pt x="11433" y="0"/>
                    </a:moveTo>
                    <a:lnTo>
                      <a:pt x="5712" y="5722"/>
                    </a:lnTo>
                    <a:lnTo>
                      <a:pt x="0" y="5722"/>
                    </a:lnTo>
                    <a:lnTo>
                      <a:pt x="0" y="5908"/>
                    </a:lnTo>
                    <a:lnTo>
                      <a:pt x="5789" y="5908"/>
                    </a:lnTo>
                    <a:lnTo>
                      <a:pt x="11510" y="186"/>
                    </a:lnTo>
                    <a:lnTo>
                      <a:pt x="33257" y="186"/>
                    </a:lnTo>
                    <a:cubicBezTo>
                      <a:pt x="33236" y="125"/>
                      <a:pt x="33228" y="61"/>
                      <a:pt x="3323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5335300" y="601475"/>
                <a:ext cx="51375" cy="51375"/>
              </a:xfrm>
              <a:custGeom>
                <a:avLst/>
                <a:gdLst/>
                <a:ahLst/>
                <a:cxnLst/>
                <a:rect l="l" t="t" r="r" b="b"/>
                <a:pathLst>
                  <a:path w="2055" h="2055" extrusionOk="0">
                    <a:moveTo>
                      <a:pt x="2055" y="1027"/>
                    </a:moveTo>
                    <a:cubicBezTo>
                      <a:pt x="2055" y="1594"/>
                      <a:pt x="1596" y="2055"/>
                      <a:pt x="1027" y="2055"/>
                    </a:cubicBezTo>
                    <a:cubicBezTo>
                      <a:pt x="460" y="2055"/>
                      <a:pt x="0" y="1594"/>
                      <a:pt x="0" y="1027"/>
                    </a:cubicBezTo>
                    <a:cubicBezTo>
                      <a:pt x="0" y="460"/>
                      <a:pt x="459" y="0"/>
                      <a:pt x="1027" y="0"/>
                    </a:cubicBezTo>
                    <a:cubicBezTo>
                      <a:pt x="1594" y="0"/>
                      <a:pt x="2055" y="461"/>
                      <a:pt x="2055" y="102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5245025" y="648125"/>
                <a:ext cx="51400" cy="51400"/>
              </a:xfrm>
              <a:custGeom>
                <a:avLst/>
                <a:gdLst/>
                <a:ahLst/>
                <a:cxnLst/>
                <a:rect l="l" t="t" r="r" b="b"/>
                <a:pathLst>
                  <a:path w="2056" h="2056" extrusionOk="0">
                    <a:moveTo>
                      <a:pt x="2055" y="1028"/>
                    </a:moveTo>
                    <a:cubicBezTo>
                      <a:pt x="2055" y="1595"/>
                      <a:pt x="1595" y="2055"/>
                      <a:pt x="1028" y="2055"/>
                    </a:cubicBezTo>
                    <a:cubicBezTo>
                      <a:pt x="459" y="2055"/>
                      <a:pt x="1" y="1594"/>
                      <a:pt x="1" y="1028"/>
                    </a:cubicBezTo>
                    <a:cubicBezTo>
                      <a:pt x="1" y="462"/>
                      <a:pt x="459" y="1"/>
                      <a:pt x="1028" y="1"/>
                    </a:cubicBezTo>
                    <a:cubicBezTo>
                      <a:pt x="1595" y="1"/>
                      <a:pt x="2055" y="462"/>
                      <a:pt x="2055" y="102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>
                <a:off x="5134550" y="694825"/>
                <a:ext cx="51400" cy="51400"/>
              </a:xfrm>
              <a:custGeom>
                <a:avLst/>
                <a:gdLst/>
                <a:ahLst/>
                <a:cxnLst/>
                <a:rect l="l" t="t" r="r" b="b"/>
                <a:pathLst>
                  <a:path w="2056" h="2056" extrusionOk="0">
                    <a:moveTo>
                      <a:pt x="2055" y="1028"/>
                    </a:moveTo>
                    <a:cubicBezTo>
                      <a:pt x="2055" y="1594"/>
                      <a:pt x="1594" y="2055"/>
                      <a:pt x="1028" y="2055"/>
                    </a:cubicBezTo>
                    <a:cubicBezTo>
                      <a:pt x="461" y="2055"/>
                      <a:pt x="0" y="1594"/>
                      <a:pt x="0" y="1028"/>
                    </a:cubicBezTo>
                    <a:cubicBezTo>
                      <a:pt x="0" y="461"/>
                      <a:pt x="461" y="0"/>
                      <a:pt x="1028" y="0"/>
                    </a:cubicBezTo>
                    <a:cubicBezTo>
                      <a:pt x="1595" y="0"/>
                      <a:pt x="2055" y="461"/>
                      <a:pt x="2055" y="102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9;p2"/>
              <p:cNvSpPr/>
              <p:nvPr/>
            </p:nvSpPr>
            <p:spPr>
              <a:xfrm>
                <a:off x="5000750" y="741475"/>
                <a:ext cx="51400" cy="51400"/>
              </a:xfrm>
              <a:custGeom>
                <a:avLst/>
                <a:gdLst/>
                <a:ahLst/>
                <a:cxnLst/>
                <a:rect l="l" t="t" r="r" b="b"/>
                <a:pathLst>
                  <a:path w="2056" h="2056" extrusionOk="0">
                    <a:moveTo>
                      <a:pt x="2055" y="1028"/>
                    </a:moveTo>
                    <a:cubicBezTo>
                      <a:pt x="2055" y="1596"/>
                      <a:pt x="1596" y="2056"/>
                      <a:pt x="1028" y="2056"/>
                    </a:cubicBezTo>
                    <a:cubicBezTo>
                      <a:pt x="460" y="2056"/>
                      <a:pt x="0" y="1595"/>
                      <a:pt x="0" y="1028"/>
                    </a:cubicBezTo>
                    <a:cubicBezTo>
                      <a:pt x="0" y="462"/>
                      <a:pt x="460" y="1"/>
                      <a:pt x="1028" y="1"/>
                    </a:cubicBezTo>
                    <a:cubicBezTo>
                      <a:pt x="1596" y="1"/>
                      <a:pt x="2055" y="462"/>
                      <a:pt x="2055" y="102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" name="Google Shape;20;p2"/>
            <p:cNvGrpSpPr/>
            <p:nvPr/>
          </p:nvGrpSpPr>
          <p:grpSpPr>
            <a:xfrm>
              <a:off x="7521800" y="4385213"/>
              <a:ext cx="1622200" cy="437575"/>
              <a:chOff x="3109550" y="3432375"/>
              <a:chExt cx="1622200" cy="437575"/>
            </a:xfrm>
          </p:grpSpPr>
          <p:sp>
            <p:nvSpPr>
              <p:cNvPr id="21" name="Google Shape;21;p2"/>
              <p:cNvSpPr/>
              <p:nvPr/>
            </p:nvSpPr>
            <p:spPr>
              <a:xfrm>
                <a:off x="3980725" y="3817350"/>
                <a:ext cx="727150" cy="7350"/>
              </a:xfrm>
              <a:custGeom>
                <a:avLst/>
                <a:gdLst/>
                <a:ahLst/>
                <a:cxnLst/>
                <a:rect l="l" t="t" r="r" b="b"/>
                <a:pathLst>
                  <a:path w="29086" h="294" extrusionOk="0">
                    <a:moveTo>
                      <a:pt x="148" y="0"/>
                    </a:moveTo>
                    <a:cubicBezTo>
                      <a:pt x="66" y="0"/>
                      <a:pt x="1" y="65"/>
                      <a:pt x="1" y="147"/>
                    </a:cubicBezTo>
                    <a:cubicBezTo>
                      <a:pt x="1" y="228"/>
                      <a:pt x="66" y="294"/>
                      <a:pt x="148" y="294"/>
                    </a:cubicBezTo>
                    <a:lnTo>
                      <a:pt x="28937" y="294"/>
                    </a:lnTo>
                    <a:cubicBezTo>
                      <a:pt x="29019" y="294"/>
                      <a:pt x="29084" y="226"/>
                      <a:pt x="29085" y="147"/>
                    </a:cubicBezTo>
                    <a:cubicBezTo>
                      <a:pt x="29085" y="65"/>
                      <a:pt x="29020" y="0"/>
                      <a:pt x="2893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4676550" y="3793425"/>
                <a:ext cx="55200" cy="55200"/>
              </a:xfrm>
              <a:custGeom>
                <a:avLst/>
                <a:gdLst/>
                <a:ahLst/>
                <a:cxnLst/>
                <a:rect l="l" t="t" r="r" b="b"/>
                <a:pathLst>
                  <a:path w="2208" h="2208" extrusionOk="0">
                    <a:moveTo>
                      <a:pt x="1104" y="0"/>
                    </a:moveTo>
                    <a:cubicBezTo>
                      <a:pt x="495" y="0"/>
                      <a:pt x="1" y="494"/>
                      <a:pt x="1" y="1104"/>
                    </a:cubicBezTo>
                    <a:cubicBezTo>
                      <a:pt x="1" y="1713"/>
                      <a:pt x="495" y="2207"/>
                      <a:pt x="1104" y="2207"/>
                    </a:cubicBezTo>
                    <a:cubicBezTo>
                      <a:pt x="1713" y="2207"/>
                      <a:pt x="2208" y="1713"/>
                      <a:pt x="2208" y="1104"/>
                    </a:cubicBezTo>
                    <a:cubicBezTo>
                      <a:pt x="2208" y="494"/>
                      <a:pt x="1713" y="0"/>
                      <a:pt x="110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>
                <a:off x="3154450" y="3477650"/>
                <a:ext cx="347750" cy="347050"/>
              </a:xfrm>
              <a:custGeom>
                <a:avLst/>
                <a:gdLst/>
                <a:ahLst/>
                <a:cxnLst/>
                <a:rect l="l" t="t" r="r" b="b"/>
                <a:pathLst>
                  <a:path w="13910" h="13882" extrusionOk="0">
                    <a:moveTo>
                      <a:pt x="162" y="0"/>
                    </a:moveTo>
                    <a:cubicBezTo>
                      <a:pt x="124" y="0"/>
                      <a:pt x="86" y="15"/>
                      <a:pt x="57" y="43"/>
                    </a:cubicBezTo>
                    <a:cubicBezTo>
                      <a:pt x="1" y="100"/>
                      <a:pt x="1" y="193"/>
                      <a:pt x="57" y="251"/>
                    </a:cubicBezTo>
                    <a:lnTo>
                      <a:pt x="13645" y="13838"/>
                    </a:lnTo>
                    <a:cubicBezTo>
                      <a:pt x="13674" y="13866"/>
                      <a:pt x="13711" y="13882"/>
                      <a:pt x="13749" y="13882"/>
                    </a:cubicBezTo>
                    <a:cubicBezTo>
                      <a:pt x="13787" y="13882"/>
                      <a:pt x="13824" y="13866"/>
                      <a:pt x="13852" y="13838"/>
                    </a:cubicBezTo>
                    <a:cubicBezTo>
                      <a:pt x="13910" y="13781"/>
                      <a:pt x="13910" y="13687"/>
                      <a:pt x="13852" y="13629"/>
                    </a:cubicBezTo>
                    <a:lnTo>
                      <a:pt x="266" y="43"/>
                    </a:lnTo>
                    <a:cubicBezTo>
                      <a:pt x="237" y="15"/>
                      <a:pt x="199" y="0"/>
                      <a:pt x="16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>
                <a:off x="3483475" y="3806300"/>
                <a:ext cx="63625" cy="29400"/>
              </a:xfrm>
              <a:custGeom>
                <a:avLst/>
                <a:gdLst/>
                <a:ahLst/>
                <a:cxnLst/>
                <a:rect l="l" t="t" r="r" b="b"/>
                <a:pathLst>
                  <a:path w="2545" h="1176" extrusionOk="0">
                    <a:moveTo>
                      <a:pt x="588" y="1"/>
                    </a:moveTo>
                    <a:cubicBezTo>
                      <a:pt x="263" y="1"/>
                      <a:pt x="1" y="264"/>
                      <a:pt x="1" y="589"/>
                    </a:cubicBezTo>
                    <a:cubicBezTo>
                      <a:pt x="1" y="913"/>
                      <a:pt x="263" y="1176"/>
                      <a:pt x="588" y="1176"/>
                    </a:cubicBezTo>
                    <a:lnTo>
                      <a:pt x="1957" y="1176"/>
                    </a:lnTo>
                    <a:cubicBezTo>
                      <a:pt x="2283" y="1176"/>
                      <a:pt x="2545" y="913"/>
                      <a:pt x="2545" y="589"/>
                    </a:cubicBezTo>
                    <a:cubicBezTo>
                      <a:pt x="2545" y="264"/>
                      <a:pt x="2283" y="1"/>
                      <a:pt x="195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3605675" y="3806300"/>
                <a:ext cx="271225" cy="29400"/>
              </a:xfrm>
              <a:custGeom>
                <a:avLst/>
                <a:gdLst/>
                <a:ahLst/>
                <a:cxnLst/>
                <a:rect l="l" t="t" r="r" b="b"/>
                <a:pathLst>
                  <a:path w="10849" h="1176" extrusionOk="0">
                    <a:moveTo>
                      <a:pt x="587" y="1"/>
                    </a:moveTo>
                    <a:cubicBezTo>
                      <a:pt x="264" y="1"/>
                      <a:pt x="0" y="264"/>
                      <a:pt x="0" y="589"/>
                    </a:cubicBezTo>
                    <a:cubicBezTo>
                      <a:pt x="0" y="913"/>
                      <a:pt x="264" y="1176"/>
                      <a:pt x="587" y="1176"/>
                    </a:cubicBezTo>
                    <a:lnTo>
                      <a:pt x="3666" y="1176"/>
                    </a:lnTo>
                    <a:cubicBezTo>
                      <a:pt x="3990" y="1176"/>
                      <a:pt x="4253" y="913"/>
                      <a:pt x="4253" y="589"/>
                    </a:cubicBezTo>
                    <a:cubicBezTo>
                      <a:pt x="4253" y="264"/>
                      <a:pt x="3990" y="1"/>
                      <a:pt x="3666" y="1"/>
                    </a:cubicBezTo>
                    <a:close/>
                    <a:moveTo>
                      <a:pt x="7184" y="1"/>
                    </a:moveTo>
                    <a:cubicBezTo>
                      <a:pt x="6859" y="1"/>
                      <a:pt x="6597" y="264"/>
                      <a:pt x="6597" y="589"/>
                    </a:cubicBezTo>
                    <a:cubicBezTo>
                      <a:pt x="6597" y="913"/>
                      <a:pt x="6859" y="1176"/>
                      <a:pt x="7184" y="1176"/>
                    </a:cubicBezTo>
                    <a:lnTo>
                      <a:pt x="10262" y="1176"/>
                    </a:lnTo>
                    <a:cubicBezTo>
                      <a:pt x="10587" y="1176"/>
                      <a:pt x="10849" y="913"/>
                      <a:pt x="10849" y="589"/>
                    </a:cubicBezTo>
                    <a:cubicBezTo>
                      <a:pt x="10849" y="264"/>
                      <a:pt x="10587" y="1"/>
                      <a:pt x="1026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3935475" y="3806300"/>
                <a:ext cx="63625" cy="29400"/>
              </a:xfrm>
              <a:custGeom>
                <a:avLst/>
                <a:gdLst/>
                <a:ahLst/>
                <a:cxnLst/>
                <a:rect l="l" t="t" r="r" b="b"/>
                <a:pathLst>
                  <a:path w="2545" h="1176" extrusionOk="0">
                    <a:moveTo>
                      <a:pt x="588" y="1"/>
                    </a:moveTo>
                    <a:cubicBezTo>
                      <a:pt x="263" y="1"/>
                      <a:pt x="1" y="264"/>
                      <a:pt x="1" y="589"/>
                    </a:cubicBezTo>
                    <a:cubicBezTo>
                      <a:pt x="1" y="913"/>
                      <a:pt x="264" y="1176"/>
                      <a:pt x="588" y="1176"/>
                    </a:cubicBezTo>
                    <a:lnTo>
                      <a:pt x="1958" y="1176"/>
                    </a:lnTo>
                    <a:cubicBezTo>
                      <a:pt x="2282" y="1176"/>
                      <a:pt x="2545" y="913"/>
                      <a:pt x="2545" y="589"/>
                    </a:cubicBezTo>
                    <a:cubicBezTo>
                      <a:pt x="2545" y="264"/>
                      <a:pt x="2283" y="1"/>
                      <a:pt x="195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3109550" y="3432375"/>
                <a:ext cx="97875" cy="97875"/>
              </a:xfrm>
              <a:custGeom>
                <a:avLst/>
                <a:gdLst/>
                <a:ahLst/>
                <a:cxnLst/>
                <a:rect l="l" t="t" r="r" b="b"/>
                <a:pathLst>
                  <a:path w="3915" h="3915" extrusionOk="0">
                    <a:moveTo>
                      <a:pt x="1958" y="1"/>
                    </a:moveTo>
                    <a:cubicBezTo>
                      <a:pt x="877" y="1"/>
                      <a:pt x="1" y="877"/>
                      <a:pt x="1" y="1958"/>
                    </a:cubicBezTo>
                    <a:cubicBezTo>
                      <a:pt x="1" y="3038"/>
                      <a:pt x="877" y="3915"/>
                      <a:pt x="1958" y="3915"/>
                    </a:cubicBezTo>
                    <a:cubicBezTo>
                      <a:pt x="3039" y="3915"/>
                      <a:pt x="3914" y="3038"/>
                      <a:pt x="3914" y="1958"/>
                    </a:cubicBezTo>
                    <a:cubicBezTo>
                      <a:pt x="3914" y="877"/>
                      <a:pt x="3039" y="1"/>
                      <a:pt x="195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4183025" y="3772075"/>
                <a:ext cx="97875" cy="97875"/>
              </a:xfrm>
              <a:custGeom>
                <a:avLst/>
                <a:gdLst/>
                <a:ahLst/>
                <a:cxnLst/>
                <a:rect l="l" t="t" r="r" b="b"/>
                <a:pathLst>
                  <a:path w="3915" h="3915" extrusionOk="0">
                    <a:moveTo>
                      <a:pt x="1957" y="1"/>
                    </a:moveTo>
                    <a:cubicBezTo>
                      <a:pt x="877" y="1"/>
                      <a:pt x="1" y="876"/>
                      <a:pt x="1" y="1958"/>
                    </a:cubicBezTo>
                    <a:cubicBezTo>
                      <a:pt x="1" y="3038"/>
                      <a:pt x="877" y="3915"/>
                      <a:pt x="1957" y="3915"/>
                    </a:cubicBezTo>
                    <a:cubicBezTo>
                      <a:pt x="3038" y="3915"/>
                      <a:pt x="3914" y="3038"/>
                      <a:pt x="3914" y="1958"/>
                    </a:cubicBezTo>
                    <a:cubicBezTo>
                      <a:pt x="3914" y="876"/>
                      <a:pt x="3038" y="1"/>
                      <a:pt x="195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29;p2"/>
              <p:cNvSpPr/>
              <p:nvPr/>
            </p:nvSpPr>
            <p:spPr>
              <a:xfrm>
                <a:off x="4392475" y="3772075"/>
                <a:ext cx="97850" cy="97875"/>
              </a:xfrm>
              <a:custGeom>
                <a:avLst/>
                <a:gdLst/>
                <a:ahLst/>
                <a:cxnLst/>
                <a:rect l="l" t="t" r="r" b="b"/>
                <a:pathLst>
                  <a:path w="3914" h="3915" extrusionOk="0">
                    <a:moveTo>
                      <a:pt x="1957" y="1"/>
                    </a:moveTo>
                    <a:cubicBezTo>
                      <a:pt x="876" y="1"/>
                      <a:pt x="0" y="876"/>
                      <a:pt x="0" y="1958"/>
                    </a:cubicBezTo>
                    <a:cubicBezTo>
                      <a:pt x="0" y="3038"/>
                      <a:pt x="876" y="3915"/>
                      <a:pt x="1957" y="3915"/>
                    </a:cubicBezTo>
                    <a:cubicBezTo>
                      <a:pt x="3038" y="3915"/>
                      <a:pt x="3914" y="3038"/>
                      <a:pt x="3914" y="1958"/>
                    </a:cubicBezTo>
                    <a:cubicBezTo>
                      <a:pt x="3914" y="876"/>
                      <a:pt x="3038" y="1"/>
                      <a:pt x="195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0" name="Google Shape;30;p2"/>
            <p:cNvGrpSpPr/>
            <p:nvPr/>
          </p:nvGrpSpPr>
          <p:grpSpPr>
            <a:xfrm>
              <a:off x="81963" y="297475"/>
              <a:ext cx="1262525" cy="484050"/>
              <a:chOff x="1350325" y="970000"/>
              <a:chExt cx="1262525" cy="484050"/>
            </a:xfrm>
          </p:grpSpPr>
          <p:sp>
            <p:nvSpPr>
              <p:cNvPr id="31" name="Google Shape;31;p2"/>
              <p:cNvSpPr/>
              <p:nvPr/>
            </p:nvSpPr>
            <p:spPr>
              <a:xfrm>
                <a:off x="1804000" y="1401425"/>
                <a:ext cx="808850" cy="52625"/>
              </a:xfrm>
              <a:custGeom>
                <a:avLst/>
                <a:gdLst/>
                <a:ahLst/>
                <a:cxnLst/>
                <a:rect l="l" t="t" r="r" b="b"/>
                <a:pathLst>
                  <a:path w="32354" h="2105" extrusionOk="0">
                    <a:moveTo>
                      <a:pt x="1053" y="1"/>
                    </a:moveTo>
                    <a:cubicBezTo>
                      <a:pt x="473" y="1"/>
                      <a:pt x="1" y="471"/>
                      <a:pt x="1" y="1052"/>
                    </a:cubicBezTo>
                    <a:cubicBezTo>
                      <a:pt x="1" y="1633"/>
                      <a:pt x="473" y="2105"/>
                      <a:pt x="1053" y="2105"/>
                    </a:cubicBezTo>
                    <a:cubicBezTo>
                      <a:pt x="1637" y="2105"/>
                      <a:pt x="2109" y="1633"/>
                      <a:pt x="2109" y="1052"/>
                    </a:cubicBezTo>
                    <a:cubicBezTo>
                      <a:pt x="2109" y="471"/>
                      <a:pt x="1637" y="1"/>
                      <a:pt x="1053" y="1"/>
                    </a:cubicBezTo>
                    <a:close/>
                    <a:moveTo>
                      <a:pt x="7105" y="1"/>
                    </a:moveTo>
                    <a:cubicBezTo>
                      <a:pt x="6524" y="1"/>
                      <a:pt x="6052" y="471"/>
                      <a:pt x="6054" y="1052"/>
                    </a:cubicBezTo>
                    <a:cubicBezTo>
                      <a:pt x="6054" y="1633"/>
                      <a:pt x="6526" y="2105"/>
                      <a:pt x="7105" y="2105"/>
                    </a:cubicBezTo>
                    <a:cubicBezTo>
                      <a:pt x="7686" y="2105"/>
                      <a:pt x="8158" y="1633"/>
                      <a:pt x="8158" y="1052"/>
                    </a:cubicBezTo>
                    <a:cubicBezTo>
                      <a:pt x="8158" y="471"/>
                      <a:pt x="7686" y="1"/>
                      <a:pt x="7105" y="1"/>
                    </a:cubicBezTo>
                    <a:close/>
                    <a:moveTo>
                      <a:pt x="13153" y="1"/>
                    </a:moveTo>
                    <a:cubicBezTo>
                      <a:pt x="12572" y="1"/>
                      <a:pt x="12101" y="471"/>
                      <a:pt x="12101" y="1052"/>
                    </a:cubicBezTo>
                    <a:cubicBezTo>
                      <a:pt x="12101" y="1633"/>
                      <a:pt x="12572" y="2105"/>
                      <a:pt x="13153" y="2105"/>
                    </a:cubicBezTo>
                    <a:cubicBezTo>
                      <a:pt x="13734" y="2105"/>
                      <a:pt x="14204" y="1633"/>
                      <a:pt x="14204" y="1052"/>
                    </a:cubicBezTo>
                    <a:cubicBezTo>
                      <a:pt x="14204" y="471"/>
                      <a:pt x="13732" y="1"/>
                      <a:pt x="13153" y="1"/>
                    </a:cubicBezTo>
                    <a:close/>
                    <a:moveTo>
                      <a:pt x="19204" y="1"/>
                    </a:moveTo>
                    <a:cubicBezTo>
                      <a:pt x="18624" y="1"/>
                      <a:pt x="18153" y="471"/>
                      <a:pt x="18153" y="1052"/>
                    </a:cubicBezTo>
                    <a:cubicBezTo>
                      <a:pt x="18153" y="1633"/>
                      <a:pt x="18624" y="2105"/>
                      <a:pt x="19204" y="2105"/>
                    </a:cubicBezTo>
                    <a:cubicBezTo>
                      <a:pt x="19785" y="2105"/>
                      <a:pt x="20256" y="1633"/>
                      <a:pt x="20256" y="1052"/>
                    </a:cubicBezTo>
                    <a:cubicBezTo>
                      <a:pt x="20256" y="471"/>
                      <a:pt x="19785" y="1"/>
                      <a:pt x="19204" y="1"/>
                    </a:cubicBezTo>
                    <a:close/>
                    <a:moveTo>
                      <a:pt x="25253" y="1"/>
                    </a:moveTo>
                    <a:cubicBezTo>
                      <a:pt x="24672" y="1"/>
                      <a:pt x="24201" y="471"/>
                      <a:pt x="24201" y="1052"/>
                    </a:cubicBezTo>
                    <a:cubicBezTo>
                      <a:pt x="24201" y="1633"/>
                      <a:pt x="24672" y="2105"/>
                      <a:pt x="25253" y="2105"/>
                    </a:cubicBezTo>
                    <a:cubicBezTo>
                      <a:pt x="25833" y="2105"/>
                      <a:pt x="26304" y="1633"/>
                      <a:pt x="26304" y="1052"/>
                    </a:cubicBezTo>
                    <a:cubicBezTo>
                      <a:pt x="26304" y="471"/>
                      <a:pt x="25833" y="1"/>
                      <a:pt x="25253" y="1"/>
                    </a:cubicBezTo>
                    <a:close/>
                    <a:moveTo>
                      <a:pt x="31302" y="1"/>
                    </a:moveTo>
                    <a:cubicBezTo>
                      <a:pt x="30723" y="1"/>
                      <a:pt x="30248" y="471"/>
                      <a:pt x="30248" y="1052"/>
                    </a:cubicBezTo>
                    <a:cubicBezTo>
                      <a:pt x="30248" y="1633"/>
                      <a:pt x="30723" y="2105"/>
                      <a:pt x="31302" y="2105"/>
                    </a:cubicBezTo>
                    <a:cubicBezTo>
                      <a:pt x="31881" y="2105"/>
                      <a:pt x="32353" y="1633"/>
                      <a:pt x="32353" y="1052"/>
                    </a:cubicBezTo>
                    <a:cubicBezTo>
                      <a:pt x="32353" y="471"/>
                      <a:pt x="31881" y="1"/>
                      <a:pt x="3130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32;p2"/>
              <p:cNvSpPr/>
              <p:nvPr/>
            </p:nvSpPr>
            <p:spPr>
              <a:xfrm>
                <a:off x="1652800" y="1293575"/>
                <a:ext cx="960050" cy="52600"/>
              </a:xfrm>
              <a:custGeom>
                <a:avLst/>
                <a:gdLst/>
                <a:ahLst/>
                <a:cxnLst/>
                <a:rect l="l" t="t" r="r" b="b"/>
                <a:pathLst>
                  <a:path w="38402" h="2104" extrusionOk="0">
                    <a:moveTo>
                      <a:pt x="1053" y="0"/>
                    </a:moveTo>
                    <a:cubicBezTo>
                      <a:pt x="472" y="0"/>
                      <a:pt x="1" y="472"/>
                      <a:pt x="2" y="1051"/>
                    </a:cubicBezTo>
                    <a:cubicBezTo>
                      <a:pt x="2" y="1632"/>
                      <a:pt x="474" y="2104"/>
                      <a:pt x="1053" y="2104"/>
                    </a:cubicBezTo>
                    <a:cubicBezTo>
                      <a:pt x="1634" y="2104"/>
                      <a:pt x="2106" y="1632"/>
                      <a:pt x="2106" y="1051"/>
                    </a:cubicBezTo>
                    <a:cubicBezTo>
                      <a:pt x="2106" y="471"/>
                      <a:pt x="1634" y="0"/>
                      <a:pt x="1053" y="0"/>
                    </a:cubicBezTo>
                    <a:close/>
                    <a:moveTo>
                      <a:pt x="7105" y="0"/>
                    </a:moveTo>
                    <a:cubicBezTo>
                      <a:pt x="6525" y="0"/>
                      <a:pt x="6053" y="472"/>
                      <a:pt x="6052" y="1051"/>
                    </a:cubicBezTo>
                    <a:cubicBezTo>
                      <a:pt x="6052" y="1632"/>
                      <a:pt x="6525" y="2104"/>
                      <a:pt x="7105" y="2104"/>
                    </a:cubicBezTo>
                    <a:cubicBezTo>
                      <a:pt x="7685" y="2104"/>
                      <a:pt x="8157" y="1632"/>
                      <a:pt x="8157" y="1051"/>
                    </a:cubicBezTo>
                    <a:cubicBezTo>
                      <a:pt x="8157" y="471"/>
                      <a:pt x="7685" y="0"/>
                      <a:pt x="7105" y="0"/>
                    </a:cubicBezTo>
                    <a:close/>
                    <a:moveTo>
                      <a:pt x="13153" y="0"/>
                    </a:moveTo>
                    <a:cubicBezTo>
                      <a:pt x="12572" y="0"/>
                      <a:pt x="12100" y="472"/>
                      <a:pt x="12102" y="1051"/>
                    </a:cubicBezTo>
                    <a:cubicBezTo>
                      <a:pt x="12102" y="1632"/>
                      <a:pt x="12574" y="2104"/>
                      <a:pt x="13153" y="2104"/>
                    </a:cubicBezTo>
                    <a:cubicBezTo>
                      <a:pt x="13734" y="2104"/>
                      <a:pt x="14206" y="1632"/>
                      <a:pt x="14206" y="1051"/>
                    </a:cubicBezTo>
                    <a:cubicBezTo>
                      <a:pt x="14206" y="471"/>
                      <a:pt x="13734" y="0"/>
                      <a:pt x="13153" y="0"/>
                    </a:cubicBezTo>
                    <a:close/>
                    <a:moveTo>
                      <a:pt x="19201" y="0"/>
                    </a:moveTo>
                    <a:cubicBezTo>
                      <a:pt x="18620" y="0"/>
                      <a:pt x="18149" y="472"/>
                      <a:pt x="18149" y="1051"/>
                    </a:cubicBezTo>
                    <a:cubicBezTo>
                      <a:pt x="18149" y="1632"/>
                      <a:pt x="18620" y="2104"/>
                      <a:pt x="19201" y="2104"/>
                    </a:cubicBezTo>
                    <a:cubicBezTo>
                      <a:pt x="19782" y="2104"/>
                      <a:pt x="20252" y="1632"/>
                      <a:pt x="20252" y="1051"/>
                    </a:cubicBezTo>
                    <a:cubicBezTo>
                      <a:pt x="20252" y="471"/>
                      <a:pt x="19780" y="0"/>
                      <a:pt x="19201" y="0"/>
                    </a:cubicBezTo>
                    <a:close/>
                    <a:moveTo>
                      <a:pt x="25252" y="0"/>
                    </a:moveTo>
                    <a:cubicBezTo>
                      <a:pt x="24672" y="0"/>
                      <a:pt x="24201" y="472"/>
                      <a:pt x="24201" y="1051"/>
                    </a:cubicBezTo>
                    <a:cubicBezTo>
                      <a:pt x="24201" y="1632"/>
                      <a:pt x="24672" y="2104"/>
                      <a:pt x="25252" y="2104"/>
                    </a:cubicBezTo>
                    <a:cubicBezTo>
                      <a:pt x="25833" y="2104"/>
                      <a:pt x="26304" y="1632"/>
                      <a:pt x="26304" y="1051"/>
                    </a:cubicBezTo>
                    <a:cubicBezTo>
                      <a:pt x="26304" y="471"/>
                      <a:pt x="25833" y="0"/>
                      <a:pt x="25252" y="0"/>
                    </a:cubicBezTo>
                    <a:close/>
                    <a:moveTo>
                      <a:pt x="31301" y="0"/>
                    </a:moveTo>
                    <a:cubicBezTo>
                      <a:pt x="30720" y="0"/>
                      <a:pt x="30249" y="472"/>
                      <a:pt x="30249" y="1051"/>
                    </a:cubicBezTo>
                    <a:cubicBezTo>
                      <a:pt x="30249" y="1632"/>
                      <a:pt x="30720" y="2104"/>
                      <a:pt x="31301" y="2104"/>
                    </a:cubicBezTo>
                    <a:cubicBezTo>
                      <a:pt x="31881" y="2104"/>
                      <a:pt x="32352" y="1632"/>
                      <a:pt x="32352" y="1051"/>
                    </a:cubicBezTo>
                    <a:cubicBezTo>
                      <a:pt x="32352" y="471"/>
                      <a:pt x="31881" y="0"/>
                      <a:pt x="31301" y="0"/>
                    </a:cubicBezTo>
                    <a:close/>
                    <a:moveTo>
                      <a:pt x="37350" y="0"/>
                    </a:moveTo>
                    <a:cubicBezTo>
                      <a:pt x="36767" y="0"/>
                      <a:pt x="36296" y="472"/>
                      <a:pt x="36296" y="1051"/>
                    </a:cubicBezTo>
                    <a:cubicBezTo>
                      <a:pt x="36296" y="1632"/>
                      <a:pt x="36769" y="2104"/>
                      <a:pt x="37350" y="2104"/>
                    </a:cubicBezTo>
                    <a:cubicBezTo>
                      <a:pt x="37929" y="2104"/>
                      <a:pt x="38401" y="1632"/>
                      <a:pt x="38401" y="1051"/>
                    </a:cubicBezTo>
                    <a:cubicBezTo>
                      <a:pt x="38401" y="471"/>
                      <a:pt x="37929" y="0"/>
                      <a:pt x="373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33;p2"/>
              <p:cNvSpPr/>
              <p:nvPr/>
            </p:nvSpPr>
            <p:spPr>
              <a:xfrm>
                <a:off x="1501625" y="1185725"/>
                <a:ext cx="1111225" cy="52600"/>
              </a:xfrm>
              <a:custGeom>
                <a:avLst/>
                <a:gdLst/>
                <a:ahLst/>
                <a:cxnLst/>
                <a:rect l="l" t="t" r="r" b="b"/>
                <a:pathLst>
                  <a:path w="44449" h="2104" extrusionOk="0">
                    <a:moveTo>
                      <a:pt x="1053" y="0"/>
                    </a:moveTo>
                    <a:cubicBezTo>
                      <a:pt x="472" y="0"/>
                      <a:pt x="0" y="471"/>
                      <a:pt x="0" y="1053"/>
                    </a:cubicBezTo>
                    <a:cubicBezTo>
                      <a:pt x="0" y="1633"/>
                      <a:pt x="472" y="2104"/>
                      <a:pt x="1053" y="2104"/>
                    </a:cubicBezTo>
                    <a:cubicBezTo>
                      <a:pt x="1632" y="2104"/>
                      <a:pt x="2104" y="1633"/>
                      <a:pt x="2104" y="1053"/>
                    </a:cubicBezTo>
                    <a:cubicBezTo>
                      <a:pt x="2104" y="472"/>
                      <a:pt x="1632" y="0"/>
                      <a:pt x="1053" y="0"/>
                    </a:cubicBezTo>
                    <a:close/>
                    <a:moveTo>
                      <a:pt x="7100" y="0"/>
                    </a:moveTo>
                    <a:cubicBezTo>
                      <a:pt x="6519" y="0"/>
                      <a:pt x="6048" y="471"/>
                      <a:pt x="6049" y="1053"/>
                    </a:cubicBezTo>
                    <a:cubicBezTo>
                      <a:pt x="6049" y="1633"/>
                      <a:pt x="6521" y="2104"/>
                      <a:pt x="7100" y="2104"/>
                    </a:cubicBezTo>
                    <a:cubicBezTo>
                      <a:pt x="7681" y="2104"/>
                      <a:pt x="8153" y="1633"/>
                      <a:pt x="8153" y="1053"/>
                    </a:cubicBezTo>
                    <a:cubicBezTo>
                      <a:pt x="8153" y="472"/>
                      <a:pt x="7681" y="0"/>
                      <a:pt x="7100" y="0"/>
                    </a:cubicBezTo>
                    <a:close/>
                    <a:moveTo>
                      <a:pt x="13152" y="0"/>
                    </a:moveTo>
                    <a:cubicBezTo>
                      <a:pt x="12572" y="0"/>
                      <a:pt x="12100" y="471"/>
                      <a:pt x="12099" y="1053"/>
                    </a:cubicBezTo>
                    <a:cubicBezTo>
                      <a:pt x="12099" y="1633"/>
                      <a:pt x="12572" y="2104"/>
                      <a:pt x="13152" y="2104"/>
                    </a:cubicBezTo>
                    <a:cubicBezTo>
                      <a:pt x="13732" y="2104"/>
                      <a:pt x="14199" y="1633"/>
                      <a:pt x="14199" y="1053"/>
                    </a:cubicBezTo>
                    <a:cubicBezTo>
                      <a:pt x="14199" y="472"/>
                      <a:pt x="13732" y="0"/>
                      <a:pt x="13152" y="0"/>
                    </a:cubicBezTo>
                    <a:close/>
                    <a:moveTo>
                      <a:pt x="19200" y="0"/>
                    </a:moveTo>
                    <a:cubicBezTo>
                      <a:pt x="18619" y="0"/>
                      <a:pt x="18147" y="471"/>
                      <a:pt x="18149" y="1053"/>
                    </a:cubicBezTo>
                    <a:cubicBezTo>
                      <a:pt x="18149" y="1633"/>
                      <a:pt x="18621" y="2104"/>
                      <a:pt x="19200" y="2104"/>
                    </a:cubicBezTo>
                    <a:cubicBezTo>
                      <a:pt x="19781" y="2104"/>
                      <a:pt x="20253" y="1633"/>
                      <a:pt x="20253" y="1053"/>
                    </a:cubicBezTo>
                    <a:cubicBezTo>
                      <a:pt x="20253" y="472"/>
                      <a:pt x="19781" y="0"/>
                      <a:pt x="19200" y="0"/>
                    </a:cubicBezTo>
                    <a:close/>
                    <a:moveTo>
                      <a:pt x="25248" y="0"/>
                    </a:moveTo>
                    <a:cubicBezTo>
                      <a:pt x="24667" y="0"/>
                      <a:pt x="24196" y="471"/>
                      <a:pt x="24196" y="1053"/>
                    </a:cubicBezTo>
                    <a:cubicBezTo>
                      <a:pt x="24196" y="1633"/>
                      <a:pt x="24667" y="2104"/>
                      <a:pt x="25248" y="2104"/>
                    </a:cubicBezTo>
                    <a:cubicBezTo>
                      <a:pt x="25829" y="2104"/>
                      <a:pt x="26299" y="1633"/>
                      <a:pt x="26299" y="1053"/>
                    </a:cubicBezTo>
                    <a:cubicBezTo>
                      <a:pt x="26299" y="472"/>
                      <a:pt x="25827" y="0"/>
                      <a:pt x="25248" y="0"/>
                    </a:cubicBezTo>
                    <a:close/>
                    <a:moveTo>
                      <a:pt x="31299" y="0"/>
                    </a:moveTo>
                    <a:cubicBezTo>
                      <a:pt x="30719" y="0"/>
                      <a:pt x="30248" y="471"/>
                      <a:pt x="30248" y="1053"/>
                    </a:cubicBezTo>
                    <a:cubicBezTo>
                      <a:pt x="30248" y="1633"/>
                      <a:pt x="30719" y="2104"/>
                      <a:pt x="31299" y="2104"/>
                    </a:cubicBezTo>
                    <a:cubicBezTo>
                      <a:pt x="31880" y="2104"/>
                      <a:pt x="32351" y="1633"/>
                      <a:pt x="32351" y="1053"/>
                    </a:cubicBezTo>
                    <a:cubicBezTo>
                      <a:pt x="32351" y="472"/>
                      <a:pt x="31880" y="0"/>
                      <a:pt x="31299" y="0"/>
                    </a:cubicBezTo>
                    <a:close/>
                    <a:moveTo>
                      <a:pt x="37348" y="0"/>
                    </a:moveTo>
                    <a:cubicBezTo>
                      <a:pt x="36767" y="0"/>
                      <a:pt x="36296" y="471"/>
                      <a:pt x="36296" y="1053"/>
                    </a:cubicBezTo>
                    <a:cubicBezTo>
                      <a:pt x="36296" y="1633"/>
                      <a:pt x="36767" y="2104"/>
                      <a:pt x="37348" y="2104"/>
                    </a:cubicBezTo>
                    <a:cubicBezTo>
                      <a:pt x="37928" y="2104"/>
                      <a:pt x="38399" y="1633"/>
                      <a:pt x="38399" y="1053"/>
                    </a:cubicBezTo>
                    <a:cubicBezTo>
                      <a:pt x="38399" y="472"/>
                      <a:pt x="37928" y="0"/>
                      <a:pt x="37348" y="0"/>
                    </a:cubicBezTo>
                    <a:close/>
                    <a:moveTo>
                      <a:pt x="43397" y="0"/>
                    </a:moveTo>
                    <a:cubicBezTo>
                      <a:pt x="42814" y="0"/>
                      <a:pt x="42343" y="471"/>
                      <a:pt x="42343" y="1053"/>
                    </a:cubicBezTo>
                    <a:cubicBezTo>
                      <a:pt x="42343" y="1633"/>
                      <a:pt x="42816" y="2104"/>
                      <a:pt x="43397" y="2104"/>
                    </a:cubicBezTo>
                    <a:cubicBezTo>
                      <a:pt x="43981" y="2104"/>
                      <a:pt x="44448" y="1633"/>
                      <a:pt x="44448" y="1053"/>
                    </a:cubicBezTo>
                    <a:cubicBezTo>
                      <a:pt x="44448" y="472"/>
                      <a:pt x="43981" y="0"/>
                      <a:pt x="4339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>
                <a:off x="1501625" y="1077875"/>
                <a:ext cx="960000" cy="52625"/>
              </a:xfrm>
              <a:custGeom>
                <a:avLst/>
                <a:gdLst/>
                <a:ahLst/>
                <a:cxnLst/>
                <a:rect l="l" t="t" r="r" b="b"/>
                <a:pathLst>
                  <a:path w="38400" h="2105" extrusionOk="0">
                    <a:moveTo>
                      <a:pt x="1053" y="1"/>
                    </a:moveTo>
                    <a:cubicBezTo>
                      <a:pt x="472" y="1"/>
                      <a:pt x="0" y="471"/>
                      <a:pt x="0" y="1052"/>
                    </a:cubicBezTo>
                    <a:cubicBezTo>
                      <a:pt x="0" y="1632"/>
                      <a:pt x="472" y="2104"/>
                      <a:pt x="1053" y="2104"/>
                    </a:cubicBezTo>
                    <a:cubicBezTo>
                      <a:pt x="1632" y="2104"/>
                      <a:pt x="2104" y="1632"/>
                      <a:pt x="2104" y="1052"/>
                    </a:cubicBezTo>
                    <a:cubicBezTo>
                      <a:pt x="2104" y="471"/>
                      <a:pt x="1632" y="1"/>
                      <a:pt x="1053" y="1"/>
                    </a:cubicBezTo>
                    <a:close/>
                    <a:moveTo>
                      <a:pt x="7100" y="1"/>
                    </a:moveTo>
                    <a:cubicBezTo>
                      <a:pt x="6519" y="1"/>
                      <a:pt x="6048" y="471"/>
                      <a:pt x="6049" y="1052"/>
                    </a:cubicBezTo>
                    <a:cubicBezTo>
                      <a:pt x="6049" y="1632"/>
                      <a:pt x="6521" y="2104"/>
                      <a:pt x="7100" y="2104"/>
                    </a:cubicBezTo>
                    <a:cubicBezTo>
                      <a:pt x="7681" y="2104"/>
                      <a:pt x="8153" y="1632"/>
                      <a:pt x="8153" y="1052"/>
                    </a:cubicBezTo>
                    <a:cubicBezTo>
                      <a:pt x="8153" y="471"/>
                      <a:pt x="7681" y="1"/>
                      <a:pt x="7100" y="1"/>
                    </a:cubicBezTo>
                    <a:close/>
                    <a:moveTo>
                      <a:pt x="13152" y="1"/>
                    </a:moveTo>
                    <a:cubicBezTo>
                      <a:pt x="12572" y="1"/>
                      <a:pt x="12100" y="471"/>
                      <a:pt x="12099" y="1052"/>
                    </a:cubicBezTo>
                    <a:cubicBezTo>
                      <a:pt x="12099" y="1632"/>
                      <a:pt x="12572" y="2104"/>
                      <a:pt x="13152" y="2104"/>
                    </a:cubicBezTo>
                    <a:cubicBezTo>
                      <a:pt x="13732" y="2104"/>
                      <a:pt x="14199" y="1632"/>
                      <a:pt x="14199" y="1052"/>
                    </a:cubicBezTo>
                    <a:cubicBezTo>
                      <a:pt x="14199" y="471"/>
                      <a:pt x="13732" y="1"/>
                      <a:pt x="13152" y="1"/>
                    </a:cubicBezTo>
                    <a:close/>
                    <a:moveTo>
                      <a:pt x="19200" y="1"/>
                    </a:moveTo>
                    <a:cubicBezTo>
                      <a:pt x="18619" y="1"/>
                      <a:pt x="18147" y="471"/>
                      <a:pt x="18149" y="1052"/>
                    </a:cubicBezTo>
                    <a:cubicBezTo>
                      <a:pt x="18149" y="1632"/>
                      <a:pt x="18621" y="2104"/>
                      <a:pt x="19200" y="2104"/>
                    </a:cubicBezTo>
                    <a:cubicBezTo>
                      <a:pt x="19781" y="2104"/>
                      <a:pt x="20253" y="1632"/>
                      <a:pt x="20253" y="1052"/>
                    </a:cubicBezTo>
                    <a:cubicBezTo>
                      <a:pt x="20253" y="471"/>
                      <a:pt x="19781" y="1"/>
                      <a:pt x="19200" y="1"/>
                    </a:cubicBezTo>
                    <a:close/>
                    <a:moveTo>
                      <a:pt x="25248" y="1"/>
                    </a:moveTo>
                    <a:cubicBezTo>
                      <a:pt x="24667" y="1"/>
                      <a:pt x="24196" y="471"/>
                      <a:pt x="24196" y="1052"/>
                    </a:cubicBezTo>
                    <a:cubicBezTo>
                      <a:pt x="24196" y="1632"/>
                      <a:pt x="24667" y="2104"/>
                      <a:pt x="25248" y="2104"/>
                    </a:cubicBezTo>
                    <a:cubicBezTo>
                      <a:pt x="25829" y="2104"/>
                      <a:pt x="26299" y="1632"/>
                      <a:pt x="26299" y="1052"/>
                    </a:cubicBezTo>
                    <a:cubicBezTo>
                      <a:pt x="26299" y="471"/>
                      <a:pt x="25827" y="1"/>
                      <a:pt x="25248" y="1"/>
                    </a:cubicBezTo>
                    <a:close/>
                    <a:moveTo>
                      <a:pt x="31299" y="1"/>
                    </a:moveTo>
                    <a:cubicBezTo>
                      <a:pt x="30719" y="1"/>
                      <a:pt x="30248" y="471"/>
                      <a:pt x="30248" y="1052"/>
                    </a:cubicBezTo>
                    <a:cubicBezTo>
                      <a:pt x="30248" y="1632"/>
                      <a:pt x="30719" y="2104"/>
                      <a:pt x="31299" y="2104"/>
                    </a:cubicBezTo>
                    <a:cubicBezTo>
                      <a:pt x="31880" y="2104"/>
                      <a:pt x="32351" y="1632"/>
                      <a:pt x="32351" y="1052"/>
                    </a:cubicBezTo>
                    <a:cubicBezTo>
                      <a:pt x="32351" y="471"/>
                      <a:pt x="31880" y="1"/>
                      <a:pt x="31299" y="1"/>
                    </a:cubicBezTo>
                    <a:close/>
                    <a:moveTo>
                      <a:pt x="37348" y="1"/>
                    </a:moveTo>
                    <a:cubicBezTo>
                      <a:pt x="36767" y="1"/>
                      <a:pt x="36296" y="471"/>
                      <a:pt x="36296" y="1052"/>
                    </a:cubicBezTo>
                    <a:cubicBezTo>
                      <a:pt x="36296" y="1632"/>
                      <a:pt x="36767" y="2104"/>
                      <a:pt x="37348" y="2104"/>
                    </a:cubicBezTo>
                    <a:cubicBezTo>
                      <a:pt x="37928" y="2104"/>
                      <a:pt x="38399" y="1632"/>
                      <a:pt x="38399" y="1052"/>
                    </a:cubicBezTo>
                    <a:cubicBezTo>
                      <a:pt x="38399" y="471"/>
                      <a:pt x="37928" y="1"/>
                      <a:pt x="3734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>
                <a:off x="1350325" y="1077825"/>
                <a:ext cx="54700" cy="52650"/>
              </a:xfrm>
              <a:custGeom>
                <a:avLst/>
                <a:gdLst/>
                <a:ahLst/>
                <a:cxnLst/>
                <a:rect l="l" t="t" r="r" b="b"/>
                <a:pathLst>
                  <a:path w="2188" h="2106" extrusionOk="0">
                    <a:moveTo>
                      <a:pt x="1051" y="0"/>
                    </a:moveTo>
                    <a:cubicBezTo>
                      <a:pt x="778" y="0"/>
                      <a:pt x="505" y="115"/>
                      <a:pt x="311" y="308"/>
                    </a:cubicBezTo>
                    <a:cubicBezTo>
                      <a:pt x="113" y="506"/>
                      <a:pt x="0" y="777"/>
                      <a:pt x="0" y="1054"/>
                    </a:cubicBezTo>
                    <a:cubicBezTo>
                      <a:pt x="0" y="1332"/>
                      <a:pt x="113" y="1602"/>
                      <a:pt x="311" y="1798"/>
                    </a:cubicBezTo>
                    <a:cubicBezTo>
                      <a:pt x="503" y="1991"/>
                      <a:pt x="778" y="2105"/>
                      <a:pt x="1051" y="2105"/>
                    </a:cubicBezTo>
                    <a:cubicBezTo>
                      <a:pt x="1329" y="2105"/>
                      <a:pt x="1603" y="1991"/>
                      <a:pt x="1796" y="1798"/>
                    </a:cubicBezTo>
                    <a:cubicBezTo>
                      <a:pt x="2187" y="1407"/>
                      <a:pt x="2187" y="699"/>
                      <a:pt x="1796" y="308"/>
                    </a:cubicBezTo>
                    <a:cubicBezTo>
                      <a:pt x="1604" y="113"/>
                      <a:pt x="1329" y="0"/>
                      <a:pt x="105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36;p2"/>
              <p:cNvSpPr/>
              <p:nvPr/>
            </p:nvSpPr>
            <p:spPr>
              <a:xfrm>
                <a:off x="1501625" y="970025"/>
                <a:ext cx="808800" cy="52625"/>
              </a:xfrm>
              <a:custGeom>
                <a:avLst/>
                <a:gdLst/>
                <a:ahLst/>
                <a:cxnLst/>
                <a:rect l="l" t="t" r="r" b="b"/>
                <a:pathLst>
                  <a:path w="32352" h="2105" extrusionOk="0">
                    <a:moveTo>
                      <a:pt x="1053" y="1"/>
                    </a:moveTo>
                    <a:cubicBezTo>
                      <a:pt x="472" y="1"/>
                      <a:pt x="0" y="471"/>
                      <a:pt x="0" y="1053"/>
                    </a:cubicBezTo>
                    <a:cubicBezTo>
                      <a:pt x="0" y="1633"/>
                      <a:pt x="472" y="2104"/>
                      <a:pt x="1053" y="2104"/>
                    </a:cubicBezTo>
                    <a:cubicBezTo>
                      <a:pt x="1632" y="2104"/>
                      <a:pt x="2104" y="1633"/>
                      <a:pt x="2104" y="1053"/>
                    </a:cubicBezTo>
                    <a:cubicBezTo>
                      <a:pt x="2104" y="473"/>
                      <a:pt x="1632" y="1"/>
                      <a:pt x="1053" y="1"/>
                    </a:cubicBezTo>
                    <a:close/>
                    <a:moveTo>
                      <a:pt x="7100" y="1"/>
                    </a:moveTo>
                    <a:cubicBezTo>
                      <a:pt x="6519" y="1"/>
                      <a:pt x="6048" y="471"/>
                      <a:pt x="6049" y="1053"/>
                    </a:cubicBezTo>
                    <a:cubicBezTo>
                      <a:pt x="6049" y="1633"/>
                      <a:pt x="6521" y="2104"/>
                      <a:pt x="7100" y="2104"/>
                    </a:cubicBezTo>
                    <a:cubicBezTo>
                      <a:pt x="7681" y="2104"/>
                      <a:pt x="8153" y="1633"/>
                      <a:pt x="8153" y="1053"/>
                    </a:cubicBezTo>
                    <a:cubicBezTo>
                      <a:pt x="8153" y="473"/>
                      <a:pt x="7681" y="1"/>
                      <a:pt x="7100" y="1"/>
                    </a:cubicBezTo>
                    <a:close/>
                    <a:moveTo>
                      <a:pt x="13152" y="1"/>
                    </a:moveTo>
                    <a:cubicBezTo>
                      <a:pt x="12572" y="1"/>
                      <a:pt x="12100" y="471"/>
                      <a:pt x="12099" y="1053"/>
                    </a:cubicBezTo>
                    <a:cubicBezTo>
                      <a:pt x="12099" y="1633"/>
                      <a:pt x="12572" y="2104"/>
                      <a:pt x="13152" y="2104"/>
                    </a:cubicBezTo>
                    <a:cubicBezTo>
                      <a:pt x="13732" y="2104"/>
                      <a:pt x="14199" y="1633"/>
                      <a:pt x="14199" y="1053"/>
                    </a:cubicBezTo>
                    <a:cubicBezTo>
                      <a:pt x="14199" y="473"/>
                      <a:pt x="13732" y="1"/>
                      <a:pt x="13152" y="1"/>
                    </a:cubicBezTo>
                    <a:close/>
                    <a:moveTo>
                      <a:pt x="19200" y="1"/>
                    </a:moveTo>
                    <a:cubicBezTo>
                      <a:pt x="18619" y="1"/>
                      <a:pt x="18147" y="471"/>
                      <a:pt x="18149" y="1053"/>
                    </a:cubicBezTo>
                    <a:cubicBezTo>
                      <a:pt x="18149" y="1633"/>
                      <a:pt x="18621" y="2104"/>
                      <a:pt x="19200" y="2104"/>
                    </a:cubicBezTo>
                    <a:cubicBezTo>
                      <a:pt x="19781" y="2104"/>
                      <a:pt x="20253" y="1633"/>
                      <a:pt x="20253" y="1053"/>
                    </a:cubicBezTo>
                    <a:cubicBezTo>
                      <a:pt x="20253" y="473"/>
                      <a:pt x="19781" y="1"/>
                      <a:pt x="19200" y="1"/>
                    </a:cubicBezTo>
                    <a:close/>
                    <a:moveTo>
                      <a:pt x="25248" y="1"/>
                    </a:moveTo>
                    <a:cubicBezTo>
                      <a:pt x="24667" y="1"/>
                      <a:pt x="24196" y="471"/>
                      <a:pt x="24196" y="1053"/>
                    </a:cubicBezTo>
                    <a:cubicBezTo>
                      <a:pt x="24196" y="1633"/>
                      <a:pt x="24667" y="2104"/>
                      <a:pt x="25248" y="2104"/>
                    </a:cubicBezTo>
                    <a:cubicBezTo>
                      <a:pt x="25829" y="2104"/>
                      <a:pt x="26299" y="1633"/>
                      <a:pt x="26299" y="1053"/>
                    </a:cubicBezTo>
                    <a:cubicBezTo>
                      <a:pt x="26299" y="473"/>
                      <a:pt x="25827" y="1"/>
                      <a:pt x="25248" y="1"/>
                    </a:cubicBezTo>
                    <a:close/>
                    <a:moveTo>
                      <a:pt x="31299" y="1"/>
                    </a:moveTo>
                    <a:cubicBezTo>
                      <a:pt x="30719" y="1"/>
                      <a:pt x="30248" y="471"/>
                      <a:pt x="30248" y="1053"/>
                    </a:cubicBezTo>
                    <a:cubicBezTo>
                      <a:pt x="30248" y="1633"/>
                      <a:pt x="30719" y="2104"/>
                      <a:pt x="31299" y="2104"/>
                    </a:cubicBezTo>
                    <a:cubicBezTo>
                      <a:pt x="31880" y="2104"/>
                      <a:pt x="32351" y="1633"/>
                      <a:pt x="32351" y="1053"/>
                    </a:cubicBezTo>
                    <a:cubicBezTo>
                      <a:pt x="32351" y="473"/>
                      <a:pt x="31880" y="1"/>
                      <a:pt x="3129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37;p2"/>
              <p:cNvSpPr/>
              <p:nvPr/>
            </p:nvSpPr>
            <p:spPr>
              <a:xfrm>
                <a:off x="1350325" y="970000"/>
                <a:ext cx="54700" cy="52650"/>
              </a:xfrm>
              <a:custGeom>
                <a:avLst/>
                <a:gdLst/>
                <a:ahLst/>
                <a:cxnLst/>
                <a:rect l="l" t="t" r="r" b="b"/>
                <a:pathLst>
                  <a:path w="2188" h="2106" extrusionOk="0">
                    <a:moveTo>
                      <a:pt x="1051" y="1"/>
                    </a:moveTo>
                    <a:cubicBezTo>
                      <a:pt x="778" y="1"/>
                      <a:pt x="505" y="115"/>
                      <a:pt x="311" y="307"/>
                    </a:cubicBezTo>
                    <a:cubicBezTo>
                      <a:pt x="113" y="506"/>
                      <a:pt x="0" y="777"/>
                      <a:pt x="0" y="1054"/>
                    </a:cubicBezTo>
                    <a:cubicBezTo>
                      <a:pt x="0" y="1330"/>
                      <a:pt x="113" y="1600"/>
                      <a:pt x="311" y="1799"/>
                    </a:cubicBezTo>
                    <a:cubicBezTo>
                      <a:pt x="503" y="1991"/>
                      <a:pt x="778" y="2105"/>
                      <a:pt x="1051" y="2105"/>
                    </a:cubicBezTo>
                    <a:cubicBezTo>
                      <a:pt x="1329" y="2105"/>
                      <a:pt x="1603" y="1991"/>
                      <a:pt x="1796" y="1799"/>
                    </a:cubicBezTo>
                    <a:cubicBezTo>
                      <a:pt x="2187" y="1407"/>
                      <a:pt x="2187" y="701"/>
                      <a:pt x="1796" y="307"/>
                    </a:cubicBezTo>
                    <a:cubicBezTo>
                      <a:pt x="1604" y="115"/>
                      <a:pt x="1329" y="1"/>
                      <a:pt x="105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38" name="Google Shape;38;p2"/>
          <p:cNvPicPr preferRelativeResize="0"/>
          <p:nvPr/>
        </p:nvPicPr>
        <p:blipFill>
          <a:blip r:embed="rId3" cstate="email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914399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2"/>
          <p:cNvSpPr txBox="1">
            <a:spLocks noGrp="1"/>
          </p:cNvSpPr>
          <p:nvPr>
            <p:ph type="ctrTitle"/>
          </p:nvPr>
        </p:nvSpPr>
        <p:spPr>
          <a:xfrm>
            <a:off x="3467100" y="1023525"/>
            <a:ext cx="4963800" cy="262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2"/>
          <p:cNvSpPr txBox="1">
            <a:spLocks noGrp="1"/>
          </p:cNvSpPr>
          <p:nvPr>
            <p:ph type="subTitle" idx="1"/>
          </p:nvPr>
        </p:nvSpPr>
        <p:spPr>
          <a:xfrm>
            <a:off x="3467100" y="3644175"/>
            <a:ext cx="4963800" cy="4554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4"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" name="Google Shape;313;p14"/>
          <p:cNvPicPr preferRelativeResize="0"/>
          <p:nvPr/>
        </p:nvPicPr>
        <p:blipFill>
          <a:blip r:embed="rId2" cstate="email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-1" y="0"/>
            <a:ext cx="914399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14"/>
          <p:cNvSpPr txBox="1">
            <a:spLocks noGrp="1"/>
          </p:cNvSpPr>
          <p:nvPr>
            <p:ph type="title"/>
          </p:nvPr>
        </p:nvSpPr>
        <p:spPr>
          <a:xfrm>
            <a:off x="5358575" y="1653600"/>
            <a:ext cx="258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15" name="Google Shape;315;p14"/>
          <p:cNvSpPr txBox="1">
            <a:spLocks noGrp="1"/>
          </p:cNvSpPr>
          <p:nvPr>
            <p:ph type="subTitle" idx="1"/>
          </p:nvPr>
        </p:nvSpPr>
        <p:spPr>
          <a:xfrm>
            <a:off x="5358575" y="2226300"/>
            <a:ext cx="2581500" cy="12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grpSp>
        <p:nvGrpSpPr>
          <p:cNvPr id="316" name="Google Shape;316;p14"/>
          <p:cNvGrpSpPr/>
          <p:nvPr/>
        </p:nvGrpSpPr>
        <p:grpSpPr>
          <a:xfrm>
            <a:off x="-1" y="118701"/>
            <a:ext cx="8430776" cy="5024799"/>
            <a:chOff x="-1" y="118701"/>
            <a:chExt cx="8430776" cy="5024799"/>
          </a:xfrm>
        </p:grpSpPr>
        <p:pic>
          <p:nvPicPr>
            <p:cNvPr id="317" name="Google Shape;317;p14"/>
            <p:cNvPicPr preferRelativeResize="0"/>
            <p:nvPr/>
          </p:nvPicPr>
          <p:blipFill rotWithShape="1">
            <a:blip r:embed="rId3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-5400000">
              <a:off x="-1120149" y="1238850"/>
              <a:ext cx="5024799" cy="278450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18" name="Google Shape;318;p14"/>
            <p:cNvGrpSpPr/>
            <p:nvPr/>
          </p:nvGrpSpPr>
          <p:grpSpPr>
            <a:xfrm>
              <a:off x="7398975" y="464425"/>
              <a:ext cx="1031800" cy="150150"/>
              <a:chOff x="3128400" y="1326350"/>
              <a:chExt cx="1031800" cy="150150"/>
            </a:xfrm>
          </p:grpSpPr>
          <p:sp>
            <p:nvSpPr>
              <p:cNvPr id="319" name="Google Shape;319;p14"/>
              <p:cNvSpPr/>
              <p:nvPr/>
            </p:nvSpPr>
            <p:spPr>
              <a:xfrm>
                <a:off x="3128400" y="1326350"/>
                <a:ext cx="110525" cy="150150"/>
              </a:xfrm>
              <a:custGeom>
                <a:avLst/>
                <a:gdLst/>
                <a:ahLst/>
                <a:cxnLst/>
                <a:rect l="l" t="t" r="r" b="b"/>
                <a:pathLst>
                  <a:path w="4421" h="6006" extrusionOk="0">
                    <a:moveTo>
                      <a:pt x="0" y="0"/>
                    </a:moveTo>
                    <a:lnTo>
                      <a:pt x="1793" y="3004"/>
                    </a:lnTo>
                    <a:lnTo>
                      <a:pt x="0" y="6006"/>
                    </a:lnTo>
                    <a:lnTo>
                      <a:pt x="2630" y="6006"/>
                    </a:lnTo>
                    <a:lnTo>
                      <a:pt x="4420" y="3004"/>
                    </a:lnTo>
                    <a:lnTo>
                      <a:pt x="263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" name="Google Shape;320;p14"/>
              <p:cNvSpPr/>
              <p:nvPr/>
            </p:nvSpPr>
            <p:spPr>
              <a:xfrm>
                <a:off x="3312650" y="1326350"/>
                <a:ext cx="110550" cy="150150"/>
              </a:xfrm>
              <a:custGeom>
                <a:avLst/>
                <a:gdLst/>
                <a:ahLst/>
                <a:cxnLst/>
                <a:rect l="l" t="t" r="r" b="b"/>
                <a:pathLst>
                  <a:path w="4422" h="6006" extrusionOk="0">
                    <a:moveTo>
                      <a:pt x="1" y="0"/>
                    </a:moveTo>
                    <a:lnTo>
                      <a:pt x="1793" y="3004"/>
                    </a:lnTo>
                    <a:lnTo>
                      <a:pt x="1" y="6006"/>
                    </a:lnTo>
                    <a:lnTo>
                      <a:pt x="2630" y="6006"/>
                    </a:lnTo>
                    <a:lnTo>
                      <a:pt x="4421" y="3004"/>
                    </a:lnTo>
                    <a:lnTo>
                      <a:pt x="263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" name="Google Shape;321;p14"/>
              <p:cNvSpPr/>
              <p:nvPr/>
            </p:nvSpPr>
            <p:spPr>
              <a:xfrm>
                <a:off x="3496900" y="1326350"/>
                <a:ext cx="110525" cy="150150"/>
              </a:xfrm>
              <a:custGeom>
                <a:avLst/>
                <a:gdLst/>
                <a:ahLst/>
                <a:cxnLst/>
                <a:rect l="l" t="t" r="r" b="b"/>
                <a:pathLst>
                  <a:path w="4421" h="6006" extrusionOk="0">
                    <a:moveTo>
                      <a:pt x="1" y="0"/>
                    </a:moveTo>
                    <a:lnTo>
                      <a:pt x="1791" y="3004"/>
                    </a:lnTo>
                    <a:lnTo>
                      <a:pt x="1" y="6006"/>
                    </a:lnTo>
                    <a:lnTo>
                      <a:pt x="2630" y="6006"/>
                    </a:lnTo>
                    <a:lnTo>
                      <a:pt x="4421" y="3004"/>
                    </a:lnTo>
                    <a:lnTo>
                      <a:pt x="263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" name="Google Shape;322;p14"/>
              <p:cNvSpPr/>
              <p:nvPr/>
            </p:nvSpPr>
            <p:spPr>
              <a:xfrm>
                <a:off x="3681150" y="1326350"/>
                <a:ext cx="110525" cy="150150"/>
              </a:xfrm>
              <a:custGeom>
                <a:avLst/>
                <a:gdLst/>
                <a:ahLst/>
                <a:cxnLst/>
                <a:rect l="l" t="t" r="r" b="b"/>
                <a:pathLst>
                  <a:path w="4421" h="6006" extrusionOk="0">
                    <a:moveTo>
                      <a:pt x="0" y="0"/>
                    </a:moveTo>
                    <a:lnTo>
                      <a:pt x="1791" y="3004"/>
                    </a:lnTo>
                    <a:lnTo>
                      <a:pt x="0" y="6006"/>
                    </a:lnTo>
                    <a:lnTo>
                      <a:pt x="2629" y="6006"/>
                    </a:lnTo>
                    <a:lnTo>
                      <a:pt x="4421" y="3004"/>
                    </a:lnTo>
                    <a:lnTo>
                      <a:pt x="262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" name="Google Shape;323;p14"/>
              <p:cNvSpPr/>
              <p:nvPr/>
            </p:nvSpPr>
            <p:spPr>
              <a:xfrm>
                <a:off x="3865375" y="1326350"/>
                <a:ext cx="110575" cy="150150"/>
              </a:xfrm>
              <a:custGeom>
                <a:avLst/>
                <a:gdLst/>
                <a:ahLst/>
                <a:cxnLst/>
                <a:rect l="l" t="t" r="r" b="b"/>
                <a:pathLst>
                  <a:path w="4423" h="6006" extrusionOk="0">
                    <a:moveTo>
                      <a:pt x="0" y="0"/>
                    </a:moveTo>
                    <a:lnTo>
                      <a:pt x="1793" y="3004"/>
                    </a:lnTo>
                    <a:lnTo>
                      <a:pt x="0" y="6006"/>
                    </a:lnTo>
                    <a:lnTo>
                      <a:pt x="2630" y="6006"/>
                    </a:lnTo>
                    <a:lnTo>
                      <a:pt x="4423" y="3004"/>
                    </a:lnTo>
                    <a:lnTo>
                      <a:pt x="263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" name="Google Shape;324;p14"/>
              <p:cNvSpPr/>
              <p:nvPr/>
            </p:nvSpPr>
            <p:spPr>
              <a:xfrm>
                <a:off x="4049625" y="1326350"/>
                <a:ext cx="110575" cy="150150"/>
              </a:xfrm>
              <a:custGeom>
                <a:avLst/>
                <a:gdLst/>
                <a:ahLst/>
                <a:cxnLst/>
                <a:rect l="l" t="t" r="r" b="b"/>
                <a:pathLst>
                  <a:path w="4423" h="6006" extrusionOk="0">
                    <a:moveTo>
                      <a:pt x="1" y="0"/>
                    </a:moveTo>
                    <a:lnTo>
                      <a:pt x="1792" y="3004"/>
                    </a:lnTo>
                    <a:lnTo>
                      <a:pt x="1" y="6006"/>
                    </a:lnTo>
                    <a:lnTo>
                      <a:pt x="2631" y="6006"/>
                    </a:lnTo>
                    <a:lnTo>
                      <a:pt x="4422" y="3004"/>
                    </a:lnTo>
                    <a:lnTo>
                      <a:pt x="263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25" name="Google Shape;325;p14"/>
            <p:cNvGrpSpPr/>
            <p:nvPr/>
          </p:nvGrpSpPr>
          <p:grpSpPr>
            <a:xfrm>
              <a:off x="222575" y="297475"/>
              <a:ext cx="1262525" cy="484050"/>
              <a:chOff x="1350325" y="970000"/>
              <a:chExt cx="1262525" cy="484050"/>
            </a:xfrm>
          </p:grpSpPr>
          <p:sp>
            <p:nvSpPr>
              <p:cNvPr id="326" name="Google Shape;326;p14"/>
              <p:cNvSpPr/>
              <p:nvPr/>
            </p:nvSpPr>
            <p:spPr>
              <a:xfrm>
                <a:off x="1804000" y="1401425"/>
                <a:ext cx="808850" cy="52625"/>
              </a:xfrm>
              <a:custGeom>
                <a:avLst/>
                <a:gdLst/>
                <a:ahLst/>
                <a:cxnLst/>
                <a:rect l="l" t="t" r="r" b="b"/>
                <a:pathLst>
                  <a:path w="32354" h="2105" extrusionOk="0">
                    <a:moveTo>
                      <a:pt x="1053" y="1"/>
                    </a:moveTo>
                    <a:cubicBezTo>
                      <a:pt x="473" y="1"/>
                      <a:pt x="1" y="471"/>
                      <a:pt x="1" y="1052"/>
                    </a:cubicBezTo>
                    <a:cubicBezTo>
                      <a:pt x="1" y="1633"/>
                      <a:pt x="473" y="2105"/>
                      <a:pt x="1053" y="2105"/>
                    </a:cubicBezTo>
                    <a:cubicBezTo>
                      <a:pt x="1637" y="2105"/>
                      <a:pt x="2109" y="1633"/>
                      <a:pt x="2109" y="1052"/>
                    </a:cubicBezTo>
                    <a:cubicBezTo>
                      <a:pt x="2109" y="471"/>
                      <a:pt x="1637" y="1"/>
                      <a:pt x="1053" y="1"/>
                    </a:cubicBezTo>
                    <a:close/>
                    <a:moveTo>
                      <a:pt x="7105" y="1"/>
                    </a:moveTo>
                    <a:cubicBezTo>
                      <a:pt x="6524" y="1"/>
                      <a:pt x="6052" y="471"/>
                      <a:pt x="6054" y="1052"/>
                    </a:cubicBezTo>
                    <a:cubicBezTo>
                      <a:pt x="6054" y="1633"/>
                      <a:pt x="6526" y="2105"/>
                      <a:pt x="7105" y="2105"/>
                    </a:cubicBezTo>
                    <a:cubicBezTo>
                      <a:pt x="7686" y="2105"/>
                      <a:pt x="8158" y="1633"/>
                      <a:pt x="8158" y="1052"/>
                    </a:cubicBezTo>
                    <a:cubicBezTo>
                      <a:pt x="8158" y="471"/>
                      <a:pt x="7686" y="1"/>
                      <a:pt x="7105" y="1"/>
                    </a:cubicBezTo>
                    <a:close/>
                    <a:moveTo>
                      <a:pt x="13153" y="1"/>
                    </a:moveTo>
                    <a:cubicBezTo>
                      <a:pt x="12572" y="1"/>
                      <a:pt x="12101" y="471"/>
                      <a:pt x="12101" y="1052"/>
                    </a:cubicBezTo>
                    <a:cubicBezTo>
                      <a:pt x="12101" y="1633"/>
                      <a:pt x="12572" y="2105"/>
                      <a:pt x="13153" y="2105"/>
                    </a:cubicBezTo>
                    <a:cubicBezTo>
                      <a:pt x="13734" y="2105"/>
                      <a:pt x="14204" y="1633"/>
                      <a:pt x="14204" y="1052"/>
                    </a:cubicBezTo>
                    <a:cubicBezTo>
                      <a:pt x="14204" y="471"/>
                      <a:pt x="13732" y="1"/>
                      <a:pt x="13153" y="1"/>
                    </a:cubicBezTo>
                    <a:close/>
                    <a:moveTo>
                      <a:pt x="19204" y="1"/>
                    </a:moveTo>
                    <a:cubicBezTo>
                      <a:pt x="18624" y="1"/>
                      <a:pt x="18153" y="471"/>
                      <a:pt x="18153" y="1052"/>
                    </a:cubicBezTo>
                    <a:cubicBezTo>
                      <a:pt x="18153" y="1633"/>
                      <a:pt x="18624" y="2105"/>
                      <a:pt x="19204" y="2105"/>
                    </a:cubicBezTo>
                    <a:cubicBezTo>
                      <a:pt x="19785" y="2105"/>
                      <a:pt x="20256" y="1633"/>
                      <a:pt x="20256" y="1052"/>
                    </a:cubicBezTo>
                    <a:cubicBezTo>
                      <a:pt x="20256" y="471"/>
                      <a:pt x="19785" y="1"/>
                      <a:pt x="19204" y="1"/>
                    </a:cubicBezTo>
                    <a:close/>
                    <a:moveTo>
                      <a:pt x="25253" y="1"/>
                    </a:moveTo>
                    <a:cubicBezTo>
                      <a:pt x="24672" y="1"/>
                      <a:pt x="24201" y="471"/>
                      <a:pt x="24201" y="1052"/>
                    </a:cubicBezTo>
                    <a:cubicBezTo>
                      <a:pt x="24201" y="1633"/>
                      <a:pt x="24672" y="2105"/>
                      <a:pt x="25253" y="2105"/>
                    </a:cubicBezTo>
                    <a:cubicBezTo>
                      <a:pt x="25833" y="2105"/>
                      <a:pt x="26304" y="1633"/>
                      <a:pt x="26304" y="1052"/>
                    </a:cubicBezTo>
                    <a:cubicBezTo>
                      <a:pt x="26304" y="471"/>
                      <a:pt x="25833" y="1"/>
                      <a:pt x="25253" y="1"/>
                    </a:cubicBezTo>
                    <a:close/>
                    <a:moveTo>
                      <a:pt x="31302" y="1"/>
                    </a:moveTo>
                    <a:cubicBezTo>
                      <a:pt x="30723" y="1"/>
                      <a:pt x="30248" y="471"/>
                      <a:pt x="30248" y="1052"/>
                    </a:cubicBezTo>
                    <a:cubicBezTo>
                      <a:pt x="30248" y="1633"/>
                      <a:pt x="30723" y="2105"/>
                      <a:pt x="31302" y="2105"/>
                    </a:cubicBezTo>
                    <a:cubicBezTo>
                      <a:pt x="31881" y="2105"/>
                      <a:pt x="32353" y="1633"/>
                      <a:pt x="32353" y="1052"/>
                    </a:cubicBezTo>
                    <a:cubicBezTo>
                      <a:pt x="32353" y="471"/>
                      <a:pt x="31881" y="1"/>
                      <a:pt x="3130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" name="Google Shape;327;p14"/>
              <p:cNvSpPr/>
              <p:nvPr/>
            </p:nvSpPr>
            <p:spPr>
              <a:xfrm>
                <a:off x="1652800" y="1293575"/>
                <a:ext cx="960050" cy="52600"/>
              </a:xfrm>
              <a:custGeom>
                <a:avLst/>
                <a:gdLst/>
                <a:ahLst/>
                <a:cxnLst/>
                <a:rect l="l" t="t" r="r" b="b"/>
                <a:pathLst>
                  <a:path w="38402" h="2104" extrusionOk="0">
                    <a:moveTo>
                      <a:pt x="1053" y="0"/>
                    </a:moveTo>
                    <a:cubicBezTo>
                      <a:pt x="472" y="0"/>
                      <a:pt x="1" y="472"/>
                      <a:pt x="2" y="1051"/>
                    </a:cubicBezTo>
                    <a:cubicBezTo>
                      <a:pt x="2" y="1632"/>
                      <a:pt x="474" y="2104"/>
                      <a:pt x="1053" y="2104"/>
                    </a:cubicBezTo>
                    <a:cubicBezTo>
                      <a:pt x="1634" y="2104"/>
                      <a:pt x="2106" y="1632"/>
                      <a:pt x="2106" y="1051"/>
                    </a:cubicBezTo>
                    <a:cubicBezTo>
                      <a:pt x="2106" y="471"/>
                      <a:pt x="1634" y="0"/>
                      <a:pt x="1053" y="0"/>
                    </a:cubicBezTo>
                    <a:close/>
                    <a:moveTo>
                      <a:pt x="7105" y="0"/>
                    </a:moveTo>
                    <a:cubicBezTo>
                      <a:pt x="6525" y="0"/>
                      <a:pt x="6053" y="472"/>
                      <a:pt x="6052" y="1051"/>
                    </a:cubicBezTo>
                    <a:cubicBezTo>
                      <a:pt x="6052" y="1632"/>
                      <a:pt x="6525" y="2104"/>
                      <a:pt x="7105" y="2104"/>
                    </a:cubicBezTo>
                    <a:cubicBezTo>
                      <a:pt x="7685" y="2104"/>
                      <a:pt x="8157" y="1632"/>
                      <a:pt x="8157" y="1051"/>
                    </a:cubicBezTo>
                    <a:cubicBezTo>
                      <a:pt x="8157" y="471"/>
                      <a:pt x="7685" y="0"/>
                      <a:pt x="7105" y="0"/>
                    </a:cubicBezTo>
                    <a:close/>
                    <a:moveTo>
                      <a:pt x="13153" y="0"/>
                    </a:moveTo>
                    <a:cubicBezTo>
                      <a:pt x="12572" y="0"/>
                      <a:pt x="12100" y="472"/>
                      <a:pt x="12102" y="1051"/>
                    </a:cubicBezTo>
                    <a:cubicBezTo>
                      <a:pt x="12102" y="1632"/>
                      <a:pt x="12574" y="2104"/>
                      <a:pt x="13153" y="2104"/>
                    </a:cubicBezTo>
                    <a:cubicBezTo>
                      <a:pt x="13734" y="2104"/>
                      <a:pt x="14206" y="1632"/>
                      <a:pt x="14206" y="1051"/>
                    </a:cubicBezTo>
                    <a:cubicBezTo>
                      <a:pt x="14206" y="471"/>
                      <a:pt x="13734" y="0"/>
                      <a:pt x="13153" y="0"/>
                    </a:cubicBezTo>
                    <a:close/>
                    <a:moveTo>
                      <a:pt x="19201" y="0"/>
                    </a:moveTo>
                    <a:cubicBezTo>
                      <a:pt x="18620" y="0"/>
                      <a:pt x="18149" y="472"/>
                      <a:pt x="18149" y="1051"/>
                    </a:cubicBezTo>
                    <a:cubicBezTo>
                      <a:pt x="18149" y="1632"/>
                      <a:pt x="18620" y="2104"/>
                      <a:pt x="19201" y="2104"/>
                    </a:cubicBezTo>
                    <a:cubicBezTo>
                      <a:pt x="19782" y="2104"/>
                      <a:pt x="20252" y="1632"/>
                      <a:pt x="20252" y="1051"/>
                    </a:cubicBezTo>
                    <a:cubicBezTo>
                      <a:pt x="20252" y="471"/>
                      <a:pt x="19780" y="0"/>
                      <a:pt x="19201" y="0"/>
                    </a:cubicBezTo>
                    <a:close/>
                    <a:moveTo>
                      <a:pt x="25252" y="0"/>
                    </a:moveTo>
                    <a:cubicBezTo>
                      <a:pt x="24672" y="0"/>
                      <a:pt x="24201" y="472"/>
                      <a:pt x="24201" y="1051"/>
                    </a:cubicBezTo>
                    <a:cubicBezTo>
                      <a:pt x="24201" y="1632"/>
                      <a:pt x="24672" y="2104"/>
                      <a:pt x="25252" y="2104"/>
                    </a:cubicBezTo>
                    <a:cubicBezTo>
                      <a:pt x="25833" y="2104"/>
                      <a:pt x="26304" y="1632"/>
                      <a:pt x="26304" y="1051"/>
                    </a:cubicBezTo>
                    <a:cubicBezTo>
                      <a:pt x="26304" y="471"/>
                      <a:pt x="25833" y="0"/>
                      <a:pt x="25252" y="0"/>
                    </a:cubicBezTo>
                    <a:close/>
                    <a:moveTo>
                      <a:pt x="31301" y="0"/>
                    </a:moveTo>
                    <a:cubicBezTo>
                      <a:pt x="30720" y="0"/>
                      <a:pt x="30249" y="472"/>
                      <a:pt x="30249" y="1051"/>
                    </a:cubicBezTo>
                    <a:cubicBezTo>
                      <a:pt x="30249" y="1632"/>
                      <a:pt x="30720" y="2104"/>
                      <a:pt x="31301" y="2104"/>
                    </a:cubicBezTo>
                    <a:cubicBezTo>
                      <a:pt x="31881" y="2104"/>
                      <a:pt x="32352" y="1632"/>
                      <a:pt x="32352" y="1051"/>
                    </a:cubicBezTo>
                    <a:cubicBezTo>
                      <a:pt x="32352" y="471"/>
                      <a:pt x="31881" y="0"/>
                      <a:pt x="31301" y="0"/>
                    </a:cubicBezTo>
                    <a:close/>
                    <a:moveTo>
                      <a:pt x="37350" y="0"/>
                    </a:moveTo>
                    <a:cubicBezTo>
                      <a:pt x="36767" y="0"/>
                      <a:pt x="36296" y="472"/>
                      <a:pt x="36296" y="1051"/>
                    </a:cubicBezTo>
                    <a:cubicBezTo>
                      <a:pt x="36296" y="1632"/>
                      <a:pt x="36769" y="2104"/>
                      <a:pt x="37350" y="2104"/>
                    </a:cubicBezTo>
                    <a:cubicBezTo>
                      <a:pt x="37929" y="2104"/>
                      <a:pt x="38401" y="1632"/>
                      <a:pt x="38401" y="1051"/>
                    </a:cubicBezTo>
                    <a:cubicBezTo>
                      <a:pt x="38401" y="471"/>
                      <a:pt x="37929" y="0"/>
                      <a:pt x="373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" name="Google Shape;328;p14"/>
              <p:cNvSpPr/>
              <p:nvPr/>
            </p:nvSpPr>
            <p:spPr>
              <a:xfrm>
                <a:off x="1501625" y="1185725"/>
                <a:ext cx="1111225" cy="52600"/>
              </a:xfrm>
              <a:custGeom>
                <a:avLst/>
                <a:gdLst/>
                <a:ahLst/>
                <a:cxnLst/>
                <a:rect l="l" t="t" r="r" b="b"/>
                <a:pathLst>
                  <a:path w="44449" h="2104" extrusionOk="0">
                    <a:moveTo>
                      <a:pt x="1053" y="0"/>
                    </a:moveTo>
                    <a:cubicBezTo>
                      <a:pt x="472" y="0"/>
                      <a:pt x="0" y="471"/>
                      <a:pt x="0" y="1053"/>
                    </a:cubicBezTo>
                    <a:cubicBezTo>
                      <a:pt x="0" y="1633"/>
                      <a:pt x="472" y="2104"/>
                      <a:pt x="1053" y="2104"/>
                    </a:cubicBezTo>
                    <a:cubicBezTo>
                      <a:pt x="1632" y="2104"/>
                      <a:pt x="2104" y="1633"/>
                      <a:pt x="2104" y="1053"/>
                    </a:cubicBezTo>
                    <a:cubicBezTo>
                      <a:pt x="2104" y="472"/>
                      <a:pt x="1632" y="0"/>
                      <a:pt x="1053" y="0"/>
                    </a:cubicBezTo>
                    <a:close/>
                    <a:moveTo>
                      <a:pt x="7100" y="0"/>
                    </a:moveTo>
                    <a:cubicBezTo>
                      <a:pt x="6519" y="0"/>
                      <a:pt x="6048" y="471"/>
                      <a:pt x="6049" y="1053"/>
                    </a:cubicBezTo>
                    <a:cubicBezTo>
                      <a:pt x="6049" y="1633"/>
                      <a:pt x="6521" y="2104"/>
                      <a:pt x="7100" y="2104"/>
                    </a:cubicBezTo>
                    <a:cubicBezTo>
                      <a:pt x="7681" y="2104"/>
                      <a:pt x="8153" y="1633"/>
                      <a:pt x="8153" y="1053"/>
                    </a:cubicBezTo>
                    <a:cubicBezTo>
                      <a:pt x="8153" y="472"/>
                      <a:pt x="7681" y="0"/>
                      <a:pt x="7100" y="0"/>
                    </a:cubicBezTo>
                    <a:close/>
                    <a:moveTo>
                      <a:pt x="13152" y="0"/>
                    </a:moveTo>
                    <a:cubicBezTo>
                      <a:pt x="12572" y="0"/>
                      <a:pt x="12100" y="471"/>
                      <a:pt x="12099" y="1053"/>
                    </a:cubicBezTo>
                    <a:cubicBezTo>
                      <a:pt x="12099" y="1633"/>
                      <a:pt x="12572" y="2104"/>
                      <a:pt x="13152" y="2104"/>
                    </a:cubicBezTo>
                    <a:cubicBezTo>
                      <a:pt x="13732" y="2104"/>
                      <a:pt x="14199" y="1633"/>
                      <a:pt x="14199" y="1053"/>
                    </a:cubicBezTo>
                    <a:cubicBezTo>
                      <a:pt x="14199" y="472"/>
                      <a:pt x="13732" y="0"/>
                      <a:pt x="13152" y="0"/>
                    </a:cubicBezTo>
                    <a:close/>
                    <a:moveTo>
                      <a:pt x="19200" y="0"/>
                    </a:moveTo>
                    <a:cubicBezTo>
                      <a:pt x="18619" y="0"/>
                      <a:pt x="18147" y="471"/>
                      <a:pt x="18149" y="1053"/>
                    </a:cubicBezTo>
                    <a:cubicBezTo>
                      <a:pt x="18149" y="1633"/>
                      <a:pt x="18621" y="2104"/>
                      <a:pt x="19200" y="2104"/>
                    </a:cubicBezTo>
                    <a:cubicBezTo>
                      <a:pt x="19781" y="2104"/>
                      <a:pt x="20253" y="1633"/>
                      <a:pt x="20253" y="1053"/>
                    </a:cubicBezTo>
                    <a:cubicBezTo>
                      <a:pt x="20253" y="472"/>
                      <a:pt x="19781" y="0"/>
                      <a:pt x="19200" y="0"/>
                    </a:cubicBezTo>
                    <a:close/>
                    <a:moveTo>
                      <a:pt x="25248" y="0"/>
                    </a:moveTo>
                    <a:cubicBezTo>
                      <a:pt x="24667" y="0"/>
                      <a:pt x="24196" y="471"/>
                      <a:pt x="24196" y="1053"/>
                    </a:cubicBezTo>
                    <a:cubicBezTo>
                      <a:pt x="24196" y="1633"/>
                      <a:pt x="24667" y="2104"/>
                      <a:pt x="25248" y="2104"/>
                    </a:cubicBezTo>
                    <a:cubicBezTo>
                      <a:pt x="25829" y="2104"/>
                      <a:pt x="26299" y="1633"/>
                      <a:pt x="26299" y="1053"/>
                    </a:cubicBezTo>
                    <a:cubicBezTo>
                      <a:pt x="26299" y="472"/>
                      <a:pt x="25827" y="0"/>
                      <a:pt x="25248" y="0"/>
                    </a:cubicBezTo>
                    <a:close/>
                    <a:moveTo>
                      <a:pt x="31299" y="0"/>
                    </a:moveTo>
                    <a:cubicBezTo>
                      <a:pt x="30719" y="0"/>
                      <a:pt x="30248" y="471"/>
                      <a:pt x="30248" y="1053"/>
                    </a:cubicBezTo>
                    <a:cubicBezTo>
                      <a:pt x="30248" y="1633"/>
                      <a:pt x="30719" y="2104"/>
                      <a:pt x="31299" y="2104"/>
                    </a:cubicBezTo>
                    <a:cubicBezTo>
                      <a:pt x="31880" y="2104"/>
                      <a:pt x="32351" y="1633"/>
                      <a:pt x="32351" y="1053"/>
                    </a:cubicBezTo>
                    <a:cubicBezTo>
                      <a:pt x="32351" y="472"/>
                      <a:pt x="31880" y="0"/>
                      <a:pt x="31299" y="0"/>
                    </a:cubicBezTo>
                    <a:close/>
                    <a:moveTo>
                      <a:pt x="37348" y="0"/>
                    </a:moveTo>
                    <a:cubicBezTo>
                      <a:pt x="36767" y="0"/>
                      <a:pt x="36296" y="471"/>
                      <a:pt x="36296" y="1053"/>
                    </a:cubicBezTo>
                    <a:cubicBezTo>
                      <a:pt x="36296" y="1633"/>
                      <a:pt x="36767" y="2104"/>
                      <a:pt x="37348" y="2104"/>
                    </a:cubicBezTo>
                    <a:cubicBezTo>
                      <a:pt x="37928" y="2104"/>
                      <a:pt x="38399" y="1633"/>
                      <a:pt x="38399" y="1053"/>
                    </a:cubicBezTo>
                    <a:cubicBezTo>
                      <a:pt x="38399" y="472"/>
                      <a:pt x="37928" y="0"/>
                      <a:pt x="37348" y="0"/>
                    </a:cubicBezTo>
                    <a:close/>
                    <a:moveTo>
                      <a:pt x="43397" y="0"/>
                    </a:moveTo>
                    <a:cubicBezTo>
                      <a:pt x="42814" y="0"/>
                      <a:pt x="42343" y="471"/>
                      <a:pt x="42343" y="1053"/>
                    </a:cubicBezTo>
                    <a:cubicBezTo>
                      <a:pt x="42343" y="1633"/>
                      <a:pt x="42816" y="2104"/>
                      <a:pt x="43397" y="2104"/>
                    </a:cubicBezTo>
                    <a:cubicBezTo>
                      <a:pt x="43981" y="2104"/>
                      <a:pt x="44448" y="1633"/>
                      <a:pt x="44448" y="1053"/>
                    </a:cubicBezTo>
                    <a:cubicBezTo>
                      <a:pt x="44448" y="472"/>
                      <a:pt x="43981" y="0"/>
                      <a:pt x="4339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" name="Google Shape;329;p14"/>
              <p:cNvSpPr/>
              <p:nvPr/>
            </p:nvSpPr>
            <p:spPr>
              <a:xfrm>
                <a:off x="1501625" y="1077875"/>
                <a:ext cx="960000" cy="52625"/>
              </a:xfrm>
              <a:custGeom>
                <a:avLst/>
                <a:gdLst/>
                <a:ahLst/>
                <a:cxnLst/>
                <a:rect l="l" t="t" r="r" b="b"/>
                <a:pathLst>
                  <a:path w="38400" h="2105" extrusionOk="0">
                    <a:moveTo>
                      <a:pt x="1053" y="1"/>
                    </a:moveTo>
                    <a:cubicBezTo>
                      <a:pt x="472" y="1"/>
                      <a:pt x="0" y="471"/>
                      <a:pt x="0" y="1052"/>
                    </a:cubicBezTo>
                    <a:cubicBezTo>
                      <a:pt x="0" y="1632"/>
                      <a:pt x="472" y="2104"/>
                      <a:pt x="1053" y="2104"/>
                    </a:cubicBezTo>
                    <a:cubicBezTo>
                      <a:pt x="1632" y="2104"/>
                      <a:pt x="2104" y="1632"/>
                      <a:pt x="2104" y="1052"/>
                    </a:cubicBezTo>
                    <a:cubicBezTo>
                      <a:pt x="2104" y="471"/>
                      <a:pt x="1632" y="1"/>
                      <a:pt x="1053" y="1"/>
                    </a:cubicBezTo>
                    <a:close/>
                    <a:moveTo>
                      <a:pt x="7100" y="1"/>
                    </a:moveTo>
                    <a:cubicBezTo>
                      <a:pt x="6519" y="1"/>
                      <a:pt x="6048" y="471"/>
                      <a:pt x="6049" y="1052"/>
                    </a:cubicBezTo>
                    <a:cubicBezTo>
                      <a:pt x="6049" y="1632"/>
                      <a:pt x="6521" y="2104"/>
                      <a:pt x="7100" y="2104"/>
                    </a:cubicBezTo>
                    <a:cubicBezTo>
                      <a:pt x="7681" y="2104"/>
                      <a:pt x="8153" y="1632"/>
                      <a:pt x="8153" y="1052"/>
                    </a:cubicBezTo>
                    <a:cubicBezTo>
                      <a:pt x="8153" y="471"/>
                      <a:pt x="7681" y="1"/>
                      <a:pt x="7100" y="1"/>
                    </a:cubicBezTo>
                    <a:close/>
                    <a:moveTo>
                      <a:pt x="13152" y="1"/>
                    </a:moveTo>
                    <a:cubicBezTo>
                      <a:pt x="12572" y="1"/>
                      <a:pt x="12100" y="471"/>
                      <a:pt x="12099" y="1052"/>
                    </a:cubicBezTo>
                    <a:cubicBezTo>
                      <a:pt x="12099" y="1632"/>
                      <a:pt x="12572" y="2104"/>
                      <a:pt x="13152" y="2104"/>
                    </a:cubicBezTo>
                    <a:cubicBezTo>
                      <a:pt x="13732" y="2104"/>
                      <a:pt x="14199" y="1632"/>
                      <a:pt x="14199" y="1052"/>
                    </a:cubicBezTo>
                    <a:cubicBezTo>
                      <a:pt x="14199" y="471"/>
                      <a:pt x="13732" y="1"/>
                      <a:pt x="13152" y="1"/>
                    </a:cubicBezTo>
                    <a:close/>
                    <a:moveTo>
                      <a:pt x="19200" y="1"/>
                    </a:moveTo>
                    <a:cubicBezTo>
                      <a:pt x="18619" y="1"/>
                      <a:pt x="18147" y="471"/>
                      <a:pt x="18149" y="1052"/>
                    </a:cubicBezTo>
                    <a:cubicBezTo>
                      <a:pt x="18149" y="1632"/>
                      <a:pt x="18621" y="2104"/>
                      <a:pt x="19200" y="2104"/>
                    </a:cubicBezTo>
                    <a:cubicBezTo>
                      <a:pt x="19781" y="2104"/>
                      <a:pt x="20253" y="1632"/>
                      <a:pt x="20253" y="1052"/>
                    </a:cubicBezTo>
                    <a:cubicBezTo>
                      <a:pt x="20253" y="471"/>
                      <a:pt x="19781" y="1"/>
                      <a:pt x="19200" y="1"/>
                    </a:cubicBezTo>
                    <a:close/>
                    <a:moveTo>
                      <a:pt x="25248" y="1"/>
                    </a:moveTo>
                    <a:cubicBezTo>
                      <a:pt x="24667" y="1"/>
                      <a:pt x="24196" y="471"/>
                      <a:pt x="24196" y="1052"/>
                    </a:cubicBezTo>
                    <a:cubicBezTo>
                      <a:pt x="24196" y="1632"/>
                      <a:pt x="24667" y="2104"/>
                      <a:pt x="25248" y="2104"/>
                    </a:cubicBezTo>
                    <a:cubicBezTo>
                      <a:pt x="25829" y="2104"/>
                      <a:pt x="26299" y="1632"/>
                      <a:pt x="26299" y="1052"/>
                    </a:cubicBezTo>
                    <a:cubicBezTo>
                      <a:pt x="26299" y="471"/>
                      <a:pt x="25827" y="1"/>
                      <a:pt x="25248" y="1"/>
                    </a:cubicBezTo>
                    <a:close/>
                    <a:moveTo>
                      <a:pt x="31299" y="1"/>
                    </a:moveTo>
                    <a:cubicBezTo>
                      <a:pt x="30719" y="1"/>
                      <a:pt x="30248" y="471"/>
                      <a:pt x="30248" y="1052"/>
                    </a:cubicBezTo>
                    <a:cubicBezTo>
                      <a:pt x="30248" y="1632"/>
                      <a:pt x="30719" y="2104"/>
                      <a:pt x="31299" y="2104"/>
                    </a:cubicBezTo>
                    <a:cubicBezTo>
                      <a:pt x="31880" y="2104"/>
                      <a:pt x="32351" y="1632"/>
                      <a:pt x="32351" y="1052"/>
                    </a:cubicBezTo>
                    <a:cubicBezTo>
                      <a:pt x="32351" y="471"/>
                      <a:pt x="31880" y="1"/>
                      <a:pt x="31299" y="1"/>
                    </a:cubicBezTo>
                    <a:close/>
                    <a:moveTo>
                      <a:pt x="37348" y="1"/>
                    </a:moveTo>
                    <a:cubicBezTo>
                      <a:pt x="36767" y="1"/>
                      <a:pt x="36296" y="471"/>
                      <a:pt x="36296" y="1052"/>
                    </a:cubicBezTo>
                    <a:cubicBezTo>
                      <a:pt x="36296" y="1632"/>
                      <a:pt x="36767" y="2104"/>
                      <a:pt x="37348" y="2104"/>
                    </a:cubicBezTo>
                    <a:cubicBezTo>
                      <a:pt x="37928" y="2104"/>
                      <a:pt x="38399" y="1632"/>
                      <a:pt x="38399" y="1052"/>
                    </a:cubicBezTo>
                    <a:cubicBezTo>
                      <a:pt x="38399" y="471"/>
                      <a:pt x="37928" y="1"/>
                      <a:pt x="3734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" name="Google Shape;330;p14"/>
              <p:cNvSpPr/>
              <p:nvPr/>
            </p:nvSpPr>
            <p:spPr>
              <a:xfrm>
                <a:off x="1350325" y="1077825"/>
                <a:ext cx="54700" cy="52650"/>
              </a:xfrm>
              <a:custGeom>
                <a:avLst/>
                <a:gdLst/>
                <a:ahLst/>
                <a:cxnLst/>
                <a:rect l="l" t="t" r="r" b="b"/>
                <a:pathLst>
                  <a:path w="2188" h="2106" extrusionOk="0">
                    <a:moveTo>
                      <a:pt x="1051" y="0"/>
                    </a:moveTo>
                    <a:cubicBezTo>
                      <a:pt x="778" y="0"/>
                      <a:pt x="505" y="115"/>
                      <a:pt x="311" y="308"/>
                    </a:cubicBezTo>
                    <a:cubicBezTo>
                      <a:pt x="113" y="506"/>
                      <a:pt x="0" y="777"/>
                      <a:pt x="0" y="1054"/>
                    </a:cubicBezTo>
                    <a:cubicBezTo>
                      <a:pt x="0" y="1332"/>
                      <a:pt x="113" y="1602"/>
                      <a:pt x="311" y="1798"/>
                    </a:cubicBezTo>
                    <a:cubicBezTo>
                      <a:pt x="503" y="1991"/>
                      <a:pt x="778" y="2105"/>
                      <a:pt x="1051" y="2105"/>
                    </a:cubicBezTo>
                    <a:cubicBezTo>
                      <a:pt x="1329" y="2105"/>
                      <a:pt x="1603" y="1991"/>
                      <a:pt x="1796" y="1798"/>
                    </a:cubicBezTo>
                    <a:cubicBezTo>
                      <a:pt x="2187" y="1407"/>
                      <a:pt x="2187" y="699"/>
                      <a:pt x="1796" y="308"/>
                    </a:cubicBezTo>
                    <a:cubicBezTo>
                      <a:pt x="1604" y="113"/>
                      <a:pt x="1329" y="0"/>
                      <a:pt x="105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" name="Google Shape;331;p14"/>
              <p:cNvSpPr/>
              <p:nvPr/>
            </p:nvSpPr>
            <p:spPr>
              <a:xfrm>
                <a:off x="1501625" y="970025"/>
                <a:ext cx="808800" cy="52625"/>
              </a:xfrm>
              <a:custGeom>
                <a:avLst/>
                <a:gdLst/>
                <a:ahLst/>
                <a:cxnLst/>
                <a:rect l="l" t="t" r="r" b="b"/>
                <a:pathLst>
                  <a:path w="32352" h="2105" extrusionOk="0">
                    <a:moveTo>
                      <a:pt x="1053" y="1"/>
                    </a:moveTo>
                    <a:cubicBezTo>
                      <a:pt x="472" y="1"/>
                      <a:pt x="0" y="471"/>
                      <a:pt x="0" y="1053"/>
                    </a:cubicBezTo>
                    <a:cubicBezTo>
                      <a:pt x="0" y="1633"/>
                      <a:pt x="472" y="2104"/>
                      <a:pt x="1053" y="2104"/>
                    </a:cubicBezTo>
                    <a:cubicBezTo>
                      <a:pt x="1632" y="2104"/>
                      <a:pt x="2104" y="1633"/>
                      <a:pt x="2104" y="1053"/>
                    </a:cubicBezTo>
                    <a:cubicBezTo>
                      <a:pt x="2104" y="473"/>
                      <a:pt x="1632" y="1"/>
                      <a:pt x="1053" y="1"/>
                    </a:cubicBezTo>
                    <a:close/>
                    <a:moveTo>
                      <a:pt x="7100" y="1"/>
                    </a:moveTo>
                    <a:cubicBezTo>
                      <a:pt x="6519" y="1"/>
                      <a:pt x="6048" y="471"/>
                      <a:pt x="6049" y="1053"/>
                    </a:cubicBezTo>
                    <a:cubicBezTo>
                      <a:pt x="6049" y="1633"/>
                      <a:pt x="6521" y="2104"/>
                      <a:pt x="7100" y="2104"/>
                    </a:cubicBezTo>
                    <a:cubicBezTo>
                      <a:pt x="7681" y="2104"/>
                      <a:pt x="8153" y="1633"/>
                      <a:pt x="8153" y="1053"/>
                    </a:cubicBezTo>
                    <a:cubicBezTo>
                      <a:pt x="8153" y="473"/>
                      <a:pt x="7681" y="1"/>
                      <a:pt x="7100" y="1"/>
                    </a:cubicBezTo>
                    <a:close/>
                    <a:moveTo>
                      <a:pt x="13152" y="1"/>
                    </a:moveTo>
                    <a:cubicBezTo>
                      <a:pt x="12572" y="1"/>
                      <a:pt x="12100" y="471"/>
                      <a:pt x="12099" y="1053"/>
                    </a:cubicBezTo>
                    <a:cubicBezTo>
                      <a:pt x="12099" y="1633"/>
                      <a:pt x="12572" y="2104"/>
                      <a:pt x="13152" y="2104"/>
                    </a:cubicBezTo>
                    <a:cubicBezTo>
                      <a:pt x="13732" y="2104"/>
                      <a:pt x="14199" y="1633"/>
                      <a:pt x="14199" y="1053"/>
                    </a:cubicBezTo>
                    <a:cubicBezTo>
                      <a:pt x="14199" y="473"/>
                      <a:pt x="13732" y="1"/>
                      <a:pt x="13152" y="1"/>
                    </a:cubicBezTo>
                    <a:close/>
                    <a:moveTo>
                      <a:pt x="19200" y="1"/>
                    </a:moveTo>
                    <a:cubicBezTo>
                      <a:pt x="18619" y="1"/>
                      <a:pt x="18147" y="471"/>
                      <a:pt x="18149" y="1053"/>
                    </a:cubicBezTo>
                    <a:cubicBezTo>
                      <a:pt x="18149" y="1633"/>
                      <a:pt x="18621" y="2104"/>
                      <a:pt x="19200" y="2104"/>
                    </a:cubicBezTo>
                    <a:cubicBezTo>
                      <a:pt x="19781" y="2104"/>
                      <a:pt x="20253" y="1633"/>
                      <a:pt x="20253" y="1053"/>
                    </a:cubicBezTo>
                    <a:cubicBezTo>
                      <a:pt x="20253" y="473"/>
                      <a:pt x="19781" y="1"/>
                      <a:pt x="19200" y="1"/>
                    </a:cubicBezTo>
                    <a:close/>
                    <a:moveTo>
                      <a:pt x="25248" y="1"/>
                    </a:moveTo>
                    <a:cubicBezTo>
                      <a:pt x="24667" y="1"/>
                      <a:pt x="24196" y="471"/>
                      <a:pt x="24196" y="1053"/>
                    </a:cubicBezTo>
                    <a:cubicBezTo>
                      <a:pt x="24196" y="1633"/>
                      <a:pt x="24667" y="2104"/>
                      <a:pt x="25248" y="2104"/>
                    </a:cubicBezTo>
                    <a:cubicBezTo>
                      <a:pt x="25829" y="2104"/>
                      <a:pt x="26299" y="1633"/>
                      <a:pt x="26299" y="1053"/>
                    </a:cubicBezTo>
                    <a:cubicBezTo>
                      <a:pt x="26299" y="473"/>
                      <a:pt x="25827" y="1"/>
                      <a:pt x="25248" y="1"/>
                    </a:cubicBezTo>
                    <a:close/>
                    <a:moveTo>
                      <a:pt x="31299" y="1"/>
                    </a:moveTo>
                    <a:cubicBezTo>
                      <a:pt x="30719" y="1"/>
                      <a:pt x="30248" y="471"/>
                      <a:pt x="30248" y="1053"/>
                    </a:cubicBezTo>
                    <a:cubicBezTo>
                      <a:pt x="30248" y="1633"/>
                      <a:pt x="30719" y="2104"/>
                      <a:pt x="31299" y="2104"/>
                    </a:cubicBezTo>
                    <a:cubicBezTo>
                      <a:pt x="31880" y="2104"/>
                      <a:pt x="32351" y="1633"/>
                      <a:pt x="32351" y="1053"/>
                    </a:cubicBezTo>
                    <a:cubicBezTo>
                      <a:pt x="32351" y="473"/>
                      <a:pt x="31880" y="1"/>
                      <a:pt x="3129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" name="Google Shape;332;p14"/>
              <p:cNvSpPr/>
              <p:nvPr/>
            </p:nvSpPr>
            <p:spPr>
              <a:xfrm>
                <a:off x="1350325" y="970000"/>
                <a:ext cx="54700" cy="52650"/>
              </a:xfrm>
              <a:custGeom>
                <a:avLst/>
                <a:gdLst/>
                <a:ahLst/>
                <a:cxnLst/>
                <a:rect l="l" t="t" r="r" b="b"/>
                <a:pathLst>
                  <a:path w="2188" h="2106" extrusionOk="0">
                    <a:moveTo>
                      <a:pt x="1051" y="1"/>
                    </a:moveTo>
                    <a:cubicBezTo>
                      <a:pt x="778" y="1"/>
                      <a:pt x="505" y="115"/>
                      <a:pt x="311" y="307"/>
                    </a:cubicBezTo>
                    <a:cubicBezTo>
                      <a:pt x="113" y="506"/>
                      <a:pt x="0" y="777"/>
                      <a:pt x="0" y="1054"/>
                    </a:cubicBezTo>
                    <a:cubicBezTo>
                      <a:pt x="0" y="1330"/>
                      <a:pt x="113" y="1600"/>
                      <a:pt x="311" y="1799"/>
                    </a:cubicBezTo>
                    <a:cubicBezTo>
                      <a:pt x="503" y="1991"/>
                      <a:pt x="778" y="2105"/>
                      <a:pt x="1051" y="2105"/>
                    </a:cubicBezTo>
                    <a:cubicBezTo>
                      <a:pt x="1329" y="2105"/>
                      <a:pt x="1603" y="1991"/>
                      <a:pt x="1796" y="1799"/>
                    </a:cubicBezTo>
                    <a:cubicBezTo>
                      <a:pt x="2187" y="1407"/>
                      <a:pt x="2187" y="701"/>
                      <a:pt x="1796" y="307"/>
                    </a:cubicBezTo>
                    <a:cubicBezTo>
                      <a:pt x="1604" y="115"/>
                      <a:pt x="1329" y="1"/>
                      <a:pt x="105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4" name="Google Shape;334;p15"/>
          <p:cNvPicPr preferRelativeResize="0"/>
          <p:nvPr/>
        </p:nvPicPr>
        <p:blipFill>
          <a:blip r:embed="rId2" cstate="email">
            <a:alphaModFix amt="4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914399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1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36" name="Google Shape;336;p15"/>
          <p:cNvSpPr txBox="1">
            <a:spLocks noGrp="1"/>
          </p:cNvSpPr>
          <p:nvPr>
            <p:ph type="subTitle" idx="1"/>
          </p:nvPr>
        </p:nvSpPr>
        <p:spPr>
          <a:xfrm>
            <a:off x="713225" y="3284425"/>
            <a:ext cx="2879700" cy="123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37" name="Google Shape;337;p15"/>
          <p:cNvSpPr txBox="1">
            <a:spLocks noGrp="1"/>
          </p:cNvSpPr>
          <p:nvPr>
            <p:ph type="subTitle" idx="2"/>
          </p:nvPr>
        </p:nvSpPr>
        <p:spPr>
          <a:xfrm>
            <a:off x="3132150" y="1659913"/>
            <a:ext cx="2879700" cy="106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38" name="Google Shape;338;p15"/>
          <p:cNvSpPr txBox="1">
            <a:spLocks noGrp="1"/>
          </p:cNvSpPr>
          <p:nvPr>
            <p:ph type="subTitle" idx="3"/>
          </p:nvPr>
        </p:nvSpPr>
        <p:spPr>
          <a:xfrm>
            <a:off x="5544301" y="3284425"/>
            <a:ext cx="2879700" cy="123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39" name="Google Shape;339;p15"/>
          <p:cNvSpPr txBox="1">
            <a:spLocks noGrp="1"/>
          </p:cNvSpPr>
          <p:nvPr>
            <p:ph type="subTitle" idx="4"/>
          </p:nvPr>
        </p:nvSpPr>
        <p:spPr>
          <a:xfrm>
            <a:off x="713225" y="2908525"/>
            <a:ext cx="2879700" cy="452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chibsted Grotesk SemiBold"/>
                <a:ea typeface="Schibsted Grotesk SemiBold"/>
                <a:cs typeface="Schibsted Grotesk SemiBold"/>
                <a:sym typeface="Schibsted Grotesk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340" name="Google Shape;340;p15"/>
          <p:cNvSpPr txBox="1">
            <a:spLocks noGrp="1"/>
          </p:cNvSpPr>
          <p:nvPr>
            <p:ph type="subTitle" idx="5"/>
          </p:nvPr>
        </p:nvSpPr>
        <p:spPr>
          <a:xfrm>
            <a:off x="3132142" y="1284013"/>
            <a:ext cx="2879700" cy="452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chibsted Grotesk SemiBold"/>
                <a:ea typeface="Schibsted Grotesk SemiBold"/>
                <a:cs typeface="Schibsted Grotesk SemiBold"/>
                <a:sym typeface="Schibsted Grotesk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341" name="Google Shape;341;p15"/>
          <p:cNvSpPr txBox="1">
            <a:spLocks noGrp="1"/>
          </p:cNvSpPr>
          <p:nvPr>
            <p:ph type="subTitle" idx="6"/>
          </p:nvPr>
        </p:nvSpPr>
        <p:spPr>
          <a:xfrm>
            <a:off x="5544301" y="2908525"/>
            <a:ext cx="2879700" cy="452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chibsted Grotesk SemiBold"/>
                <a:ea typeface="Schibsted Grotesk SemiBold"/>
                <a:cs typeface="Schibsted Grotesk SemiBold"/>
                <a:sym typeface="Schibsted Grotesk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grpSp>
        <p:nvGrpSpPr>
          <p:cNvPr id="342" name="Google Shape;342;p15"/>
          <p:cNvGrpSpPr/>
          <p:nvPr/>
        </p:nvGrpSpPr>
        <p:grpSpPr>
          <a:xfrm>
            <a:off x="143489" y="80244"/>
            <a:ext cx="9641927" cy="5227916"/>
            <a:chOff x="143489" y="80244"/>
            <a:chExt cx="9641927" cy="5227916"/>
          </a:xfrm>
        </p:grpSpPr>
        <p:grpSp>
          <p:nvGrpSpPr>
            <p:cNvPr id="343" name="Google Shape;343;p15"/>
            <p:cNvGrpSpPr/>
            <p:nvPr/>
          </p:nvGrpSpPr>
          <p:grpSpPr>
            <a:xfrm>
              <a:off x="7076137" y="80244"/>
              <a:ext cx="2709279" cy="326669"/>
              <a:chOff x="4285100" y="1725050"/>
              <a:chExt cx="1548425" cy="186700"/>
            </a:xfrm>
          </p:grpSpPr>
          <p:sp>
            <p:nvSpPr>
              <p:cNvPr id="344" name="Google Shape;344;p15"/>
              <p:cNvSpPr/>
              <p:nvPr/>
            </p:nvSpPr>
            <p:spPr>
              <a:xfrm>
                <a:off x="4285100" y="1725050"/>
                <a:ext cx="1548425" cy="186700"/>
              </a:xfrm>
              <a:custGeom>
                <a:avLst/>
                <a:gdLst/>
                <a:ahLst/>
                <a:cxnLst/>
                <a:rect l="l" t="t" r="r" b="b"/>
                <a:pathLst>
                  <a:path w="61937" h="7468" extrusionOk="0">
                    <a:moveTo>
                      <a:pt x="38840" y="1"/>
                    </a:moveTo>
                    <a:lnTo>
                      <a:pt x="31676" y="7165"/>
                    </a:lnTo>
                    <a:lnTo>
                      <a:pt x="1" y="7165"/>
                    </a:lnTo>
                    <a:lnTo>
                      <a:pt x="1" y="7467"/>
                    </a:lnTo>
                    <a:lnTo>
                      <a:pt x="31800" y="7467"/>
                    </a:lnTo>
                    <a:lnTo>
                      <a:pt x="38965" y="303"/>
                    </a:lnTo>
                    <a:lnTo>
                      <a:pt x="61936" y="303"/>
                    </a:lnTo>
                    <a:lnTo>
                      <a:pt x="6193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" name="Google Shape;345;p15"/>
              <p:cNvSpPr/>
              <p:nvPr/>
            </p:nvSpPr>
            <p:spPr>
              <a:xfrm>
                <a:off x="4765500" y="1743500"/>
                <a:ext cx="84325" cy="84350"/>
              </a:xfrm>
              <a:custGeom>
                <a:avLst/>
                <a:gdLst/>
                <a:ahLst/>
                <a:cxnLst/>
                <a:rect l="l" t="t" r="r" b="b"/>
                <a:pathLst>
                  <a:path w="3373" h="3374" extrusionOk="0">
                    <a:moveTo>
                      <a:pt x="1686" y="1"/>
                    </a:moveTo>
                    <a:cubicBezTo>
                      <a:pt x="756" y="1"/>
                      <a:pt x="0" y="755"/>
                      <a:pt x="0" y="1687"/>
                    </a:cubicBezTo>
                    <a:cubicBezTo>
                      <a:pt x="0" y="2619"/>
                      <a:pt x="756" y="3373"/>
                      <a:pt x="1686" y="3373"/>
                    </a:cubicBezTo>
                    <a:cubicBezTo>
                      <a:pt x="2618" y="3373"/>
                      <a:pt x="3372" y="2619"/>
                      <a:pt x="3372" y="1687"/>
                    </a:cubicBezTo>
                    <a:cubicBezTo>
                      <a:pt x="3372" y="755"/>
                      <a:pt x="2618" y="1"/>
                      <a:pt x="168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" name="Google Shape;346;p15"/>
              <p:cNvSpPr/>
              <p:nvPr/>
            </p:nvSpPr>
            <p:spPr>
              <a:xfrm>
                <a:off x="4896900" y="1760250"/>
                <a:ext cx="50850" cy="50850"/>
              </a:xfrm>
              <a:custGeom>
                <a:avLst/>
                <a:gdLst/>
                <a:ahLst/>
                <a:cxnLst/>
                <a:rect l="l" t="t" r="r" b="b"/>
                <a:pathLst>
                  <a:path w="2034" h="2034" extrusionOk="0">
                    <a:moveTo>
                      <a:pt x="1017" y="303"/>
                    </a:moveTo>
                    <a:cubicBezTo>
                      <a:pt x="1412" y="303"/>
                      <a:pt x="1732" y="623"/>
                      <a:pt x="1732" y="1017"/>
                    </a:cubicBezTo>
                    <a:cubicBezTo>
                      <a:pt x="1732" y="1412"/>
                      <a:pt x="1412" y="1732"/>
                      <a:pt x="1017" y="1732"/>
                    </a:cubicBezTo>
                    <a:cubicBezTo>
                      <a:pt x="623" y="1732"/>
                      <a:pt x="303" y="1412"/>
                      <a:pt x="303" y="1017"/>
                    </a:cubicBezTo>
                    <a:cubicBezTo>
                      <a:pt x="303" y="623"/>
                      <a:pt x="623" y="303"/>
                      <a:pt x="1017" y="303"/>
                    </a:cubicBezTo>
                    <a:close/>
                    <a:moveTo>
                      <a:pt x="1017" y="0"/>
                    </a:moveTo>
                    <a:cubicBezTo>
                      <a:pt x="457" y="0"/>
                      <a:pt x="0" y="456"/>
                      <a:pt x="0" y="1017"/>
                    </a:cubicBezTo>
                    <a:cubicBezTo>
                      <a:pt x="0" y="1578"/>
                      <a:pt x="457" y="2033"/>
                      <a:pt x="1017" y="2033"/>
                    </a:cubicBezTo>
                    <a:cubicBezTo>
                      <a:pt x="1577" y="2033"/>
                      <a:pt x="2033" y="1577"/>
                      <a:pt x="2033" y="1017"/>
                    </a:cubicBezTo>
                    <a:cubicBezTo>
                      <a:pt x="2033" y="457"/>
                      <a:pt x="1577" y="0"/>
                      <a:pt x="101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" name="Google Shape;347;p15"/>
              <p:cNvSpPr/>
              <p:nvPr/>
            </p:nvSpPr>
            <p:spPr>
              <a:xfrm>
                <a:off x="4985075" y="1764025"/>
                <a:ext cx="43275" cy="43300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732" extrusionOk="0">
                    <a:moveTo>
                      <a:pt x="866" y="1"/>
                    </a:moveTo>
                    <a:cubicBezTo>
                      <a:pt x="387" y="1"/>
                      <a:pt x="0" y="388"/>
                      <a:pt x="0" y="866"/>
                    </a:cubicBezTo>
                    <a:cubicBezTo>
                      <a:pt x="0" y="1344"/>
                      <a:pt x="387" y="1731"/>
                      <a:pt x="866" y="1731"/>
                    </a:cubicBezTo>
                    <a:cubicBezTo>
                      <a:pt x="1344" y="1731"/>
                      <a:pt x="1731" y="1344"/>
                      <a:pt x="1731" y="866"/>
                    </a:cubicBezTo>
                    <a:cubicBezTo>
                      <a:pt x="1731" y="388"/>
                      <a:pt x="1343" y="1"/>
                      <a:pt x="86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" name="Google Shape;348;p15"/>
              <p:cNvSpPr/>
              <p:nvPr/>
            </p:nvSpPr>
            <p:spPr>
              <a:xfrm>
                <a:off x="5069400" y="1764025"/>
                <a:ext cx="43325" cy="43300"/>
              </a:xfrm>
              <a:custGeom>
                <a:avLst/>
                <a:gdLst/>
                <a:ahLst/>
                <a:cxnLst/>
                <a:rect l="l" t="t" r="r" b="b"/>
                <a:pathLst>
                  <a:path w="1733" h="1732" extrusionOk="0">
                    <a:moveTo>
                      <a:pt x="867" y="1"/>
                    </a:moveTo>
                    <a:cubicBezTo>
                      <a:pt x="389" y="1"/>
                      <a:pt x="1" y="388"/>
                      <a:pt x="1" y="866"/>
                    </a:cubicBezTo>
                    <a:cubicBezTo>
                      <a:pt x="1" y="1344"/>
                      <a:pt x="389" y="1731"/>
                      <a:pt x="867" y="1731"/>
                    </a:cubicBezTo>
                    <a:cubicBezTo>
                      <a:pt x="1345" y="1731"/>
                      <a:pt x="1732" y="1344"/>
                      <a:pt x="1732" y="866"/>
                    </a:cubicBezTo>
                    <a:cubicBezTo>
                      <a:pt x="1732" y="388"/>
                      <a:pt x="1345" y="1"/>
                      <a:pt x="86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49" name="Google Shape;349;p15"/>
            <p:cNvGrpSpPr/>
            <p:nvPr/>
          </p:nvGrpSpPr>
          <p:grpSpPr>
            <a:xfrm rot="-5400000">
              <a:off x="-923193" y="3790872"/>
              <a:ext cx="2583970" cy="450606"/>
              <a:chOff x="4249200" y="1851850"/>
              <a:chExt cx="2083175" cy="363275"/>
            </a:xfrm>
          </p:grpSpPr>
          <p:sp>
            <p:nvSpPr>
              <p:cNvPr id="350" name="Google Shape;350;p15"/>
              <p:cNvSpPr/>
              <p:nvPr/>
            </p:nvSpPr>
            <p:spPr>
              <a:xfrm>
                <a:off x="4308925" y="2086325"/>
                <a:ext cx="1707600" cy="128800"/>
              </a:xfrm>
              <a:custGeom>
                <a:avLst/>
                <a:gdLst/>
                <a:ahLst/>
                <a:cxnLst/>
                <a:rect l="l" t="t" r="r" b="b"/>
                <a:pathLst>
                  <a:path w="68304" h="5152" extrusionOk="0">
                    <a:moveTo>
                      <a:pt x="32499" y="1"/>
                    </a:moveTo>
                    <a:lnTo>
                      <a:pt x="27650" y="4851"/>
                    </a:lnTo>
                    <a:lnTo>
                      <a:pt x="0" y="4851"/>
                    </a:lnTo>
                    <a:lnTo>
                      <a:pt x="0" y="5152"/>
                    </a:lnTo>
                    <a:lnTo>
                      <a:pt x="27775" y="5152"/>
                    </a:lnTo>
                    <a:lnTo>
                      <a:pt x="32624" y="302"/>
                    </a:lnTo>
                    <a:lnTo>
                      <a:pt x="68303" y="302"/>
                    </a:lnTo>
                    <a:lnTo>
                      <a:pt x="6830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" name="Google Shape;351;p15"/>
              <p:cNvSpPr/>
              <p:nvPr/>
            </p:nvSpPr>
            <p:spPr>
              <a:xfrm>
                <a:off x="4249200" y="1888950"/>
                <a:ext cx="1901425" cy="255925"/>
              </a:xfrm>
              <a:custGeom>
                <a:avLst/>
                <a:gdLst/>
                <a:ahLst/>
                <a:cxnLst/>
                <a:rect l="l" t="t" r="r" b="b"/>
                <a:pathLst>
                  <a:path w="76057" h="10237" extrusionOk="0">
                    <a:moveTo>
                      <a:pt x="56808" y="0"/>
                    </a:moveTo>
                    <a:lnTo>
                      <a:pt x="46873" y="9935"/>
                    </a:lnTo>
                    <a:lnTo>
                      <a:pt x="27055" y="9935"/>
                    </a:lnTo>
                    <a:lnTo>
                      <a:pt x="22244" y="5124"/>
                    </a:lnTo>
                    <a:lnTo>
                      <a:pt x="1" y="5124"/>
                    </a:lnTo>
                    <a:lnTo>
                      <a:pt x="1" y="5425"/>
                    </a:lnTo>
                    <a:lnTo>
                      <a:pt x="22119" y="5425"/>
                    </a:lnTo>
                    <a:lnTo>
                      <a:pt x="26930" y="10237"/>
                    </a:lnTo>
                    <a:lnTo>
                      <a:pt x="46998" y="10237"/>
                    </a:lnTo>
                    <a:lnTo>
                      <a:pt x="56933" y="301"/>
                    </a:lnTo>
                    <a:lnTo>
                      <a:pt x="76056" y="301"/>
                    </a:lnTo>
                    <a:lnTo>
                      <a:pt x="7605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" name="Google Shape;352;p15"/>
              <p:cNvSpPr/>
              <p:nvPr/>
            </p:nvSpPr>
            <p:spPr>
              <a:xfrm>
                <a:off x="5884550" y="1851850"/>
                <a:ext cx="70825" cy="81775"/>
              </a:xfrm>
              <a:custGeom>
                <a:avLst/>
                <a:gdLst/>
                <a:ahLst/>
                <a:cxnLst/>
                <a:rect l="l" t="t" r="r" b="b"/>
                <a:pathLst>
                  <a:path w="2833" h="3271" extrusionOk="0">
                    <a:moveTo>
                      <a:pt x="0" y="0"/>
                    </a:moveTo>
                    <a:lnTo>
                      <a:pt x="0" y="3270"/>
                    </a:lnTo>
                    <a:lnTo>
                      <a:pt x="2832" y="163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" name="Google Shape;353;p15"/>
              <p:cNvSpPr/>
              <p:nvPr/>
            </p:nvSpPr>
            <p:spPr>
              <a:xfrm>
                <a:off x="5978825" y="1851850"/>
                <a:ext cx="70775" cy="81775"/>
              </a:xfrm>
              <a:custGeom>
                <a:avLst/>
                <a:gdLst/>
                <a:ahLst/>
                <a:cxnLst/>
                <a:rect l="l" t="t" r="r" b="b"/>
                <a:pathLst>
                  <a:path w="2831" h="3271" extrusionOk="0">
                    <a:moveTo>
                      <a:pt x="0" y="0"/>
                    </a:moveTo>
                    <a:lnTo>
                      <a:pt x="0" y="3270"/>
                    </a:lnTo>
                    <a:lnTo>
                      <a:pt x="2830" y="163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" name="Google Shape;354;p15"/>
              <p:cNvSpPr/>
              <p:nvPr/>
            </p:nvSpPr>
            <p:spPr>
              <a:xfrm>
                <a:off x="6073075" y="1851850"/>
                <a:ext cx="70800" cy="81775"/>
              </a:xfrm>
              <a:custGeom>
                <a:avLst/>
                <a:gdLst/>
                <a:ahLst/>
                <a:cxnLst/>
                <a:rect l="l" t="t" r="r" b="b"/>
                <a:pathLst>
                  <a:path w="2832" h="3271" extrusionOk="0">
                    <a:moveTo>
                      <a:pt x="1" y="0"/>
                    </a:moveTo>
                    <a:lnTo>
                      <a:pt x="1" y="3270"/>
                    </a:lnTo>
                    <a:lnTo>
                      <a:pt x="2832" y="1635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" name="Google Shape;355;p15"/>
              <p:cNvSpPr/>
              <p:nvPr/>
            </p:nvSpPr>
            <p:spPr>
              <a:xfrm>
                <a:off x="6167325" y="1851850"/>
                <a:ext cx="70825" cy="81775"/>
              </a:xfrm>
              <a:custGeom>
                <a:avLst/>
                <a:gdLst/>
                <a:ahLst/>
                <a:cxnLst/>
                <a:rect l="l" t="t" r="r" b="b"/>
                <a:pathLst>
                  <a:path w="2833" h="3271" extrusionOk="0">
                    <a:moveTo>
                      <a:pt x="1" y="0"/>
                    </a:moveTo>
                    <a:lnTo>
                      <a:pt x="1" y="3270"/>
                    </a:lnTo>
                    <a:lnTo>
                      <a:pt x="2833" y="1635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" name="Google Shape;356;p15"/>
              <p:cNvSpPr/>
              <p:nvPr/>
            </p:nvSpPr>
            <p:spPr>
              <a:xfrm>
                <a:off x="6261625" y="1851850"/>
                <a:ext cx="70750" cy="81775"/>
              </a:xfrm>
              <a:custGeom>
                <a:avLst/>
                <a:gdLst/>
                <a:ahLst/>
                <a:cxnLst/>
                <a:rect l="l" t="t" r="r" b="b"/>
                <a:pathLst>
                  <a:path w="2830" h="3271" extrusionOk="0">
                    <a:moveTo>
                      <a:pt x="0" y="0"/>
                    </a:moveTo>
                    <a:lnTo>
                      <a:pt x="0" y="3270"/>
                    </a:lnTo>
                    <a:lnTo>
                      <a:pt x="2830" y="163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57" name="Google Shape;357;p15"/>
            <p:cNvSpPr/>
            <p:nvPr/>
          </p:nvSpPr>
          <p:spPr>
            <a:xfrm>
              <a:off x="397325" y="3079850"/>
              <a:ext cx="84325" cy="84350"/>
            </a:xfrm>
            <a:custGeom>
              <a:avLst/>
              <a:gdLst/>
              <a:ahLst/>
              <a:cxnLst/>
              <a:rect l="l" t="t" r="r" b="b"/>
              <a:pathLst>
                <a:path w="3373" h="3374" extrusionOk="0">
                  <a:moveTo>
                    <a:pt x="1686" y="1"/>
                  </a:moveTo>
                  <a:cubicBezTo>
                    <a:pt x="756" y="1"/>
                    <a:pt x="0" y="755"/>
                    <a:pt x="0" y="1687"/>
                  </a:cubicBezTo>
                  <a:cubicBezTo>
                    <a:pt x="0" y="2619"/>
                    <a:pt x="756" y="3373"/>
                    <a:pt x="1686" y="3373"/>
                  </a:cubicBezTo>
                  <a:cubicBezTo>
                    <a:pt x="2618" y="3373"/>
                    <a:pt x="3372" y="2619"/>
                    <a:pt x="3372" y="1687"/>
                  </a:cubicBezTo>
                  <a:cubicBezTo>
                    <a:pt x="3372" y="755"/>
                    <a:pt x="2618" y="1"/>
                    <a:pt x="16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Google Shape;359;p16"/>
          <p:cNvPicPr preferRelativeResize="0"/>
          <p:nvPr/>
        </p:nvPicPr>
        <p:blipFill>
          <a:blip r:embed="rId2" cstate="email">
            <a:alphaModFix amt="49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914399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1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61" name="Google Shape;361;p16"/>
          <p:cNvSpPr txBox="1">
            <a:spLocks noGrp="1"/>
          </p:cNvSpPr>
          <p:nvPr>
            <p:ph type="subTitle" idx="1"/>
          </p:nvPr>
        </p:nvSpPr>
        <p:spPr>
          <a:xfrm>
            <a:off x="1325963" y="1672700"/>
            <a:ext cx="2770200" cy="10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62" name="Google Shape;362;p16"/>
          <p:cNvSpPr txBox="1">
            <a:spLocks noGrp="1"/>
          </p:cNvSpPr>
          <p:nvPr>
            <p:ph type="subTitle" idx="2"/>
          </p:nvPr>
        </p:nvSpPr>
        <p:spPr>
          <a:xfrm>
            <a:off x="5047835" y="1672700"/>
            <a:ext cx="2770200" cy="10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63" name="Google Shape;363;p16"/>
          <p:cNvSpPr txBox="1">
            <a:spLocks noGrp="1"/>
          </p:cNvSpPr>
          <p:nvPr>
            <p:ph type="subTitle" idx="3"/>
          </p:nvPr>
        </p:nvSpPr>
        <p:spPr>
          <a:xfrm>
            <a:off x="1325963" y="3333275"/>
            <a:ext cx="2770200" cy="10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64" name="Google Shape;364;p16"/>
          <p:cNvSpPr txBox="1">
            <a:spLocks noGrp="1"/>
          </p:cNvSpPr>
          <p:nvPr>
            <p:ph type="subTitle" idx="4"/>
          </p:nvPr>
        </p:nvSpPr>
        <p:spPr>
          <a:xfrm>
            <a:off x="5047834" y="3333275"/>
            <a:ext cx="2770200" cy="10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65" name="Google Shape;365;p16"/>
          <p:cNvSpPr txBox="1">
            <a:spLocks noGrp="1"/>
          </p:cNvSpPr>
          <p:nvPr>
            <p:ph type="subTitle" idx="5"/>
          </p:nvPr>
        </p:nvSpPr>
        <p:spPr>
          <a:xfrm>
            <a:off x="1325963" y="1379350"/>
            <a:ext cx="2770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chibsted Grotesk SemiBold"/>
                <a:ea typeface="Schibsted Grotesk SemiBold"/>
                <a:cs typeface="Schibsted Grotesk SemiBold"/>
                <a:sym typeface="Schibsted Grotesk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366" name="Google Shape;366;p16"/>
          <p:cNvSpPr txBox="1">
            <a:spLocks noGrp="1"/>
          </p:cNvSpPr>
          <p:nvPr>
            <p:ph type="subTitle" idx="6"/>
          </p:nvPr>
        </p:nvSpPr>
        <p:spPr>
          <a:xfrm>
            <a:off x="1325963" y="3040000"/>
            <a:ext cx="2770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chibsted Grotesk SemiBold"/>
                <a:ea typeface="Schibsted Grotesk SemiBold"/>
                <a:cs typeface="Schibsted Grotesk SemiBold"/>
                <a:sym typeface="Schibsted Grotesk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367" name="Google Shape;367;p16"/>
          <p:cNvSpPr txBox="1">
            <a:spLocks noGrp="1"/>
          </p:cNvSpPr>
          <p:nvPr>
            <p:ph type="subTitle" idx="7"/>
          </p:nvPr>
        </p:nvSpPr>
        <p:spPr>
          <a:xfrm>
            <a:off x="5047809" y="1379350"/>
            <a:ext cx="2770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chibsted Grotesk SemiBold"/>
                <a:ea typeface="Schibsted Grotesk SemiBold"/>
                <a:cs typeface="Schibsted Grotesk SemiBold"/>
                <a:sym typeface="Schibsted Grotesk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368" name="Google Shape;368;p16"/>
          <p:cNvSpPr txBox="1">
            <a:spLocks noGrp="1"/>
          </p:cNvSpPr>
          <p:nvPr>
            <p:ph type="subTitle" idx="8"/>
          </p:nvPr>
        </p:nvSpPr>
        <p:spPr>
          <a:xfrm>
            <a:off x="5047809" y="3040000"/>
            <a:ext cx="2770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chibsted Grotesk SemiBold"/>
                <a:ea typeface="Schibsted Grotesk SemiBold"/>
                <a:cs typeface="Schibsted Grotesk SemiBold"/>
                <a:sym typeface="Schibsted Grotesk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grpSp>
        <p:nvGrpSpPr>
          <p:cNvPr id="369" name="Google Shape;369;p16"/>
          <p:cNvGrpSpPr/>
          <p:nvPr/>
        </p:nvGrpSpPr>
        <p:grpSpPr>
          <a:xfrm>
            <a:off x="-705407" y="95075"/>
            <a:ext cx="9742732" cy="4946500"/>
            <a:chOff x="-705407" y="95075"/>
            <a:chExt cx="9742732" cy="4946500"/>
          </a:xfrm>
        </p:grpSpPr>
        <p:grpSp>
          <p:nvGrpSpPr>
            <p:cNvPr id="370" name="Google Shape;370;p16"/>
            <p:cNvGrpSpPr/>
            <p:nvPr/>
          </p:nvGrpSpPr>
          <p:grpSpPr>
            <a:xfrm>
              <a:off x="-705407" y="95075"/>
              <a:ext cx="2837246" cy="444419"/>
              <a:chOff x="4355200" y="2754425"/>
              <a:chExt cx="1977175" cy="309700"/>
            </a:xfrm>
          </p:grpSpPr>
          <p:sp>
            <p:nvSpPr>
              <p:cNvPr id="371" name="Google Shape;371;p16"/>
              <p:cNvSpPr/>
              <p:nvPr/>
            </p:nvSpPr>
            <p:spPr>
              <a:xfrm>
                <a:off x="4355200" y="2762025"/>
                <a:ext cx="1907825" cy="302100"/>
              </a:xfrm>
              <a:custGeom>
                <a:avLst/>
                <a:gdLst/>
                <a:ahLst/>
                <a:cxnLst/>
                <a:rect l="l" t="t" r="r" b="b"/>
                <a:pathLst>
                  <a:path w="76313" h="12084" extrusionOk="0">
                    <a:moveTo>
                      <a:pt x="41822" y="0"/>
                    </a:moveTo>
                    <a:lnTo>
                      <a:pt x="37181" y="4639"/>
                    </a:lnTo>
                    <a:lnTo>
                      <a:pt x="1" y="4639"/>
                    </a:lnTo>
                    <a:lnTo>
                      <a:pt x="1" y="5243"/>
                    </a:lnTo>
                    <a:lnTo>
                      <a:pt x="37431" y="5243"/>
                    </a:lnTo>
                    <a:lnTo>
                      <a:pt x="42072" y="603"/>
                    </a:lnTo>
                    <a:lnTo>
                      <a:pt x="52129" y="603"/>
                    </a:lnTo>
                    <a:lnTo>
                      <a:pt x="63610" y="12084"/>
                    </a:lnTo>
                    <a:lnTo>
                      <a:pt x="76313" y="12084"/>
                    </a:lnTo>
                    <a:lnTo>
                      <a:pt x="76313" y="11481"/>
                    </a:lnTo>
                    <a:lnTo>
                      <a:pt x="63860" y="11481"/>
                    </a:lnTo>
                    <a:lnTo>
                      <a:pt x="5237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" name="Google Shape;372;p16"/>
              <p:cNvSpPr/>
              <p:nvPr/>
            </p:nvSpPr>
            <p:spPr>
              <a:xfrm>
                <a:off x="4538575" y="2873150"/>
                <a:ext cx="1793800" cy="116350"/>
              </a:xfrm>
              <a:custGeom>
                <a:avLst/>
                <a:gdLst/>
                <a:ahLst/>
                <a:cxnLst/>
                <a:rect l="l" t="t" r="r" b="b"/>
                <a:pathLst>
                  <a:path w="71752" h="4654" extrusionOk="0">
                    <a:moveTo>
                      <a:pt x="64934" y="1"/>
                    </a:moveTo>
                    <a:lnTo>
                      <a:pt x="60584" y="4351"/>
                    </a:lnTo>
                    <a:lnTo>
                      <a:pt x="1" y="4351"/>
                    </a:lnTo>
                    <a:lnTo>
                      <a:pt x="1" y="4654"/>
                    </a:lnTo>
                    <a:lnTo>
                      <a:pt x="60709" y="4654"/>
                    </a:lnTo>
                    <a:lnTo>
                      <a:pt x="65059" y="301"/>
                    </a:lnTo>
                    <a:lnTo>
                      <a:pt x="71752" y="301"/>
                    </a:lnTo>
                    <a:lnTo>
                      <a:pt x="7175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" name="Google Shape;373;p16"/>
              <p:cNvSpPr/>
              <p:nvPr/>
            </p:nvSpPr>
            <p:spPr>
              <a:xfrm>
                <a:off x="5417000" y="2895175"/>
                <a:ext cx="31000" cy="35825"/>
              </a:xfrm>
              <a:custGeom>
                <a:avLst/>
                <a:gdLst/>
                <a:ahLst/>
                <a:cxnLst/>
                <a:rect l="l" t="t" r="r" b="b"/>
                <a:pathLst>
                  <a:path w="1240" h="1433" extrusionOk="0">
                    <a:moveTo>
                      <a:pt x="0" y="0"/>
                    </a:moveTo>
                    <a:lnTo>
                      <a:pt x="0" y="1432"/>
                    </a:lnTo>
                    <a:lnTo>
                      <a:pt x="1239" y="71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" name="Google Shape;374;p16"/>
              <p:cNvSpPr/>
              <p:nvPr/>
            </p:nvSpPr>
            <p:spPr>
              <a:xfrm>
                <a:off x="5458275" y="2895175"/>
                <a:ext cx="31000" cy="35825"/>
              </a:xfrm>
              <a:custGeom>
                <a:avLst/>
                <a:gdLst/>
                <a:ahLst/>
                <a:cxnLst/>
                <a:rect l="l" t="t" r="r" b="b"/>
                <a:pathLst>
                  <a:path w="1240" h="1433" extrusionOk="0">
                    <a:moveTo>
                      <a:pt x="0" y="0"/>
                    </a:moveTo>
                    <a:lnTo>
                      <a:pt x="0" y="1432"/>
                    </a:lnTo>
                    <a:lnTo>
                      <a:pt x="1240" y="71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" name="Google Shape;375;p16"/>
              <p:cNvSpPr/>
              <p:nvPr/>
            </p:nvSpPr>
            <p:spPr>
              <a:xfrm>
                <a:off x="5499550" y="2895175"/>
                <a:ext cx="31050" cy="35825"/>
              </a:xfrm>
              <a:custGeom>
                <a:avLst/>
                <a:gdLst/>
                <a:ahLst/>
                <a:cxnLst/>
                <a:rect l="l" t="t" r="r" b="b"/>
                <a:pathLst>
                  <a:path w="1242" h="1433" extrusionOk="0">
                    <a:moveTo>
                      <a:pt x="1" y="0"/>
                    </a:moveTo>
                    <a:lnTo>
                      <a:pt x="1" y="1432"/>
                    </a:lnTo>
                    <a:lnTo>
                      <a:pt x="1241" y="716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" name="Google Shape;376;p16"/>
              <p:cNvSpPr/>
              <p:nvPr/>
            </p:nvSpPr>
            <p:spPr>
              <a:xfrm>
                <a:off x="5540850" y="2895175"/>
                <a:ext cx="31025" cy="35825"/>
              </a:xfrm>
              <a:custGeom>
                <a:avLst/>
                <a:gdLst/>
                <a:ahLst/>
                <a:cxnLst/>
                <a:rect l="l" t="t" r="r" b="b"/>
                <a:pathLst>
                  <a:path w="1241" h="1433" extrusionOk="0">
                    <a:moveTo>
                      <a:pt x="0" y="0"/>
                    </a:moveTo>
                    <a:lnTo>
                      <a:pt x="0" y="1432"/>
                    </a:lnTo>
                    <a:lnTo>
                      <a:pt x="1241" y="71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" name="Google Shape;377;p16"/>
              <p:cNvSpPr/>
              <p:nvPr/>
            </p:nvSpPr>
            <p:spPr>
              <a:xfrm>
                <a:off x="5582150" y="2895175"/>
                <a:ext cx="31000" cy="35825"/>
              </a:xfrm>
              <a:custGeom>
                <a:avLst/>
                <a:gdLst/>
                <a:ahLst/>
                <a:cxnLst/>
                <a:rect l="l" t="t" r="r" b="b"/>
                <a:pathLst>
                  <a:path w="1240" h="1433" extrusionOk="0">
                    <a:moveTo>
                      <a:pt x="1" y="0"/>
                    </a:moveTo>
                    <a:lnTo>
                      <a:pt x="1" y="1432"/>
                    </a:lnTo>
                    <a:lnTo>
                      <a:pt x="1240" y="716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" name="Google Shape;378;p16"/>
              <p:cNvSpPr/>
              <p:nvPr/>
            </p:nvSpPr>
            <p:spPr>
              <a:xfrm>
                <a:off x="4983750" y="2754425"/>
                <a:ext cx="91900" cy="91875"/>
              </a:xfrm>
              <a:custGeom>
                <a:avLst/>
                <a:gdLst/>
                <a:ahLst/>
                <a:cxnLst/>
                <a:rect l="l" t="t" r="r" b="b"/>
                <a:pathLst>
                  <a:path w="3676" h="3675" extrusionOk="0">
                    <a:moveTo>
                      <a:pt x="1838" y="303"/>
                    </a:moveTo>
                    <a:cubicBezTo>
                      <a:pt x="2685" y="303"/>
                      <a:pt x="3374" y="990"/>
                      <a:pt x="3374" y="1838"/>
                    </a:cubicBezTo>
                    <a:cubicBezTo>
                      <a:pt x="3374" y="2685"/>
                      <a:pt x="2685" y="3375"/>
                      <a:pt x="1838" y="3375"/>
                    </a:cubicBezTo>
                    <a:cubicBezTo>
                      <a:pt x="992" y="3375"/>
                      <a:pt x="303" y="2685"/>
                      <a:pt x="303" y="1838"/>
                    </a:cubicBezTo>
                    <a:cubicBezTo>
                      <a:pt x="303" y="991"/>
                      <a:pt x="992" y="303"/>
                      <a:pt x="1838" y="303"/>
                    </a:cubicBezTo>
                    <a:close/>
                    <a:moveTo>
                      <a:pt x="1838" y="0"/>
                    </a:moveTo>
                    <a:cubicBezTo>
                      <a:pt x="825" y="0"/>
                      <a:pt x="1" y="825"/>
                      <a:pt x="1" y="1837"/>
                    </a:cubicBezTo>
                    <a:cubicBezTo>
                      <a:pt x="1" y="2851"/>
                      <a:pt x="826" y="3675"/>
                      <a:pt x="1838" y="3675"/>
                    </a:cubicBezTo>
                    <a:cubicBezTo>
                      <a:pt x="2853" y="3675"/>
                      <a:pt x="3675" y="2851"/>
                      <a:pt x="3675" y="1837"/>
                    </a:cubicBezTo>
                    <a:cubicBezTo>
                      <a:pt x="3675" y="823"/>
                      <a:pt x="2851" y="0"/>
                      <a:pt x="183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" name="Google Shape;379;p16"/>
              <p:cNvSpPr/>
              <p:nvPr/>
            </p:nvSpPr>
            <p:spPr>
              <a:xfrm>
                <a:off x="5118950" y="2774950"/>
                <a:ext cx="50850" cy="50850"/>
              </a:xfrm>
              <a:custGeom>
                <a:avLst/>
                <a:gdLst/>
                <a:ahLst/>
                <a:cxnLst/>
                <a:rect l="l" t="t" r="r" b="b"/>
                <a:pathLst>
                  <a:path w="2034" h="2034" extrusionOk="0">
                    <a:moveTo>
                      <a:pt x="1017" y="301"/>
                    </a:moveTo>
                    <a:cubicBezTo>
                      <a:pt x="1412" y="301"/>
                      <a:pt x="1732" y="622"/>
                      <a:pt x="1732" y="1016"/>
                    </a:cubicBezTo>
                    <a:cubicBezTo>
                      <a:pt x="1732" y="1410"/>
                      <a:pt x="1412" y="1731"/>
                      <a:pt x="1017" y="1731"/>
                    </a:cubicBezTo>
                    <a:cubicBezTo>
                      <a:pt x="623" y="1731"/>
                      <a:pt x="303" y="1410"/>
                      <a:pt x="303" y="1016"/>
                    </a:cubicBezTo>
                    <a:cubicBezTo>
                      <a:pt x="303" y="622"/>
                      <a:pt x="623" y="301"/>
                      <a:pt x="1017" y="301"/>
                    </a:cubicBezTo>
                    <a:close/>
                    <a:moveTo>
                      <a:pt x="1017" y="1"/>
                    </a:moveTo>
                    <a:cubicBezTo>
                      <a:pt x="457" y="1"/>
                      <a:pt x="0" y="457"/>
                      <a:pt x="0" y="1017"/>
                    </a:cubicBezTo>
                    <a:cubicBezTo>
                      <a:pt x="0" y="1577"/>
                      <a:pt x="457" y="2034"/>
                      <a:pt x="1017" y="2034"/>
                    </a:cubicBezTo>
                    <a:cubicBezTo>
                      <a:pt x="1577" y="2034"/>
                      <a:pt x="2033" y="1577"/>
                      <a:pt x="2033" y="1017"/>
                    </a:cubicBezTo>
                    <a:cubicBezTo>
                      <a:pt x="2033" y="456"/>
                      <a:pt x="1577" y="1"/>
                      <a:pt x="101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0" name="Google Shape;380;p16"/>
            <p:cNvGrpSpPr/>
            <p:nvPr/>
          </p:nvGrpSpPr>
          <p:grpSpPr>
            <a:xfrm flipH="1">
              <a:off x="7415125" y="4604000"/>
              <a:ext cx="1622200" cy="437575"/>
              <a:chOff x="3109550" y="3432375"/>
              <a:chExt cx="1622200" cy="437575"/>
            </a:xfrm>
          </p:grpSpPr>
          <p:sp>
            <p:nvSpPr>
              <p:cNvPr id="381" name="Google Shape;381;p16"/>
              <p:cNvSpPr/>
              <p:nvPr/>
            </p:nvSpPr>
            <p:spPr>
              <a:xfrm>
                <a:off x="3980725" y="3817350"/>
                <a:ext cx="727150" cy="7350"/>
              </a:xfrm>
              <a:custGeom>
                <a:avLst/>
                <a:gdLst/>
                <a:ahLst/>
                <a:cxnLst/>
                <a:rect l="l" t="t" r="r" b="b"/>
                <a:pathLst>
                  <a:path w="29086" h="294" extrusionOk="0">
                    <a:moveTo>
                      <a:pt x="148" y="0"/>
                    </a:moveTo>
                    <a:cubicBezTo>
                      <a:pt x="66" y="0"/>
                      <a:pt x="1" y="65"/>
                      <a:pt x="1" y="147"/>
                    </a:cubicBezTo>
                    <a:cubicBezTo>
                      <a:pt x="1" y="228"/>
                      <a:pt x="66" y="294"/>
                      <a:pt x="148" y="294"/>
                    </a:cubicBezTo>
                    <a:lnTo>
                      <a:pt x="28937" y="294"/>
                    </a:lnTo>
                    <a:cubicBezTo>
                      <a:pt x="29019" y="294"/>
                      <a:pt x="29084" y="226"/>
                      <a:pt x="29085" y="147"/>
                    </a:cubicBezTo>
                    <a:cubicBezTo>
                      <a:pt x="29085" y="65"/>
                      <a:pt x="29020" y="0"/>
                      <a:pt x="2893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" name="Google Shape;382;p16"/>
              <p:cNvSpPr/>
              <p:nvPr/>
            </p:nvSpPr>
            <p:spPr>
              <a:xfrm>
                <a:off x="4676550" y="3793425"/>
                <a:ext cx="55200" cy="55200"/>
              </a:xfrm>
              <a:custGeom>
                <a:avLst/>
                <a:gdLst/>
                <a:ahLst/>
                <a:cxnLst/>
                <a:rect l="l" t="t" r="r" b="b"/>
                <a:pathLst>
                  <a:path w="2208" h="2208" extrusionOk="0">
                    <a:moveTo>
                      <a:pt x="1104" y="0"/>
                    </a:moveTo>
                    <a:cubicBezTo>
                      <a:pt x="495" y="0"/>
                      <a:pt x="1" y="494"/>
                      <a:pt x="1" y="1104"/>
                    </a:cubicBezTo>
                    <a:cubicBezTo>
                      <a:pt x="1" y="1713"/>
                      <a:pt x="495" y="2207"/>
                      <a:pt x="1104" y="2207"/>
                    </a:cubicBezTo>
                    <a:cubicBezTo>
                      <a:pt x="1713" y="2207"/>
                      <a:pt x="2208" y="1713"/>
                      <a:pt x="2208" y="1104"/>
                    </a:cubicBezTo>
                    <a:cubicBezTo>
                      <a:pt x="2208" y="494"/>
                      <a:pt x="1713" y="0"/>
                      <a:pt x="110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" name="Google Shape;383;p16"/>
              <p:cNvSpPr/>
              <p:nvPr/>
            </p:nvSpPr>
            <p:spPr>
              <a:xfrm>
                <a:off x="3154450" y="3477650"/>
                <a:ext cx="347750" cy="347050"/>
              </a:xfrm>
              <a:custGeom>
                <a:avLst/>
                <a:gdLst/>
                <a:ahLst/>
                <a:cxnLst/>
                <a:rect l="l" t="t" r="r" b="b"/>
                <a:pathLst>
                  <a:path w="13910" h="13882" extrusionOk="0">
                    <a:moveTo>
                      <a:pt x="162" y="0"/>
                    </a:moveTo>
                    <a:cubicBezTo>
                      <a:pt x="124" y="0"/>
                      <a:pt x="86" y="15"/>
                      <a:pt x="57" y="43"/>
                    </a:cubicBezTo>
                    <a:cubicBezTo>
                      <a:pt x="1" y="100"/>
                      <a:pt x="1" y="193"/>
                      <a:pt x="57" y="251"/>
                    </a:cubicBezTo>
                    <a:lnTo>
                      <a:pt x="13645" y="13838"/>
                    </a:lnTo>
                    <a:cubicBezTo>
                      <a:pt x="13674" y="13866"/>
                      <a:pt x="13711" y="13882"/>
                      <a:pt x="13749" y="13882"/>
                    </a:cubicBezTo>
                    <a:cubicBezTo>
                      <a:pt x="13787" y="13882"/>
                      <a:pt x="13824" y="13866"/>
                      <a:pt x="13852" y="13838"/>
                    </a:cubicBezTo>
                    <a:cubicBezTo>
                      <a:pt x="13910" y="13781"/>
                      <a:pt x="13910" y="13687"/>
                      <a:pt x="13852" y="13629"/>
                    </a:cubicBezTo>
                    <a:lnTo>
                      <a:pt x="266" y="43"/>
                    </a:lnTo>
                    <a:cubicBezTo>
                      <a:pt x="237" y="15"/>
                      <a:pt x="199" y="0"/>
                      <a:pt x="16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" name="Google Shape;384;p16"/>
              <p:cNvSpPr/>
              <p:nvPr/>
            </p:nvSpPr>
            <p:spPr>
              <a:xfrm>
                <a:off x="3483475" y="3806300"/>
                <a:ext cx="63625" cy="29400"/>
              </a:xfrm>
              <a:custGeom>
                <a:avLst/>
                <a:gdLst/>
                <a:ahLst/>
                <a:cxnLst/>
                <a:rect l="l" t="t" r="r" b="b"/>
                <a:pathLst>
                  <a:path w="2545" h="1176" extrusionOk="0">
                    <a:moveTo>
                      <a:pt x="588" y="1"/>
                    </a:moveTo>
                    <a:cubicBezTo>
                      <a:pt x="263" y="1"/>
                      <a:pt x="1" y="264"/>
                      <a:pt x="1" y="589"/>
                    </a:cubicBezTo>
                    <a:cubicBezTo>
                      <a:pt x="1" y="913"/>
                      <a:pt x="263" y="1176"/>
                      <a:pt x="588" y="1176"/>
                    </a:cubicBezTo>
                    <a:lnTo>
                      <a:pt x="1957" y="1176"/>
                    </a:lnTo>
                    <a:cubicBezTo>
                      <a:pt x="2283" y="1176"/>
                      <a:pt x="2545" y="913"/>
                      <a:pt x="2545" y="589"/>
                    </a:cubicBezTo>
                    <a:cubicBezTo>
                      <a:pt x="2545" y="264"/>
                      <a:pt x="2283" y="1"/>
                      <a:pt x="195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" name="Google Shape;385;p16"/>
              <p:cNvSpPr/>
              <p:nvPr/>
            </p:nvSpPr>
            <p:spPr>
              <a:xfrm>
                <a:off x="3605675" y="3806300"/>
                <a:ext cx="271225" cy="29400"/>
              </a:xfrm>
              <a:custGeom>
                <a:avLst/>
                <a:gdLst/>
                <a:ahLst/>
                <a:cxnLst/>
                <a:rect l="l" t="t" r="r" b="b"/>
                <a:pathLst>
                  <a:path w="10849" h="1176" extrusionOk="0">
                    <a:moveTo>
                      <a:pt x="587" y="1"/>
                    </a:moveTo>
                    <a:cubicBezTo>
                      <a:pt x="264" y="1"/>
                      <a:pt x="0" y="264"/>
                      <a:pt x="0" y="589"/>
                    </a:cubicBezTo>
                    <a:cubicBezTo>
                      <a:pt x="0" y="913"/>
                      <a:pt x="264" y="1176"/>
                      <a:pt x="587" y="1176"/>
                    </a:cubicBezTo>
                    <a:lnTo>
                      <a:pt x="3666" y="1176"/>
                    </a:lnTo>
                    <a:cubicBezTo>
                      <a:pt x="3990" y="1176"/>
                      <a:pt x="4253" y="913"/>
                      <a:pt x="4253" y="589"/>
                    </a:cubicBezTo>
                    <a:cubicBezTo>
                      <a:pt x="4253" y="264"/>
                      <a:pt x="3990" y="1"/>
                      <a:pt x="3666" y="1"/>
                    </a:cubicBezTo>
                    <a:close/>
                    <a:moveTo>
                      <a:pt x="7184" y="1"/>
                    </a:moveTo>
                    <a:cubicBezTo>
                      <a:pt x="6859" y="1"/>
                      <a:pt x="6597" y="264"/>
                      <a:pt x="6597" y="589"/>
                    </a:cubicBezTo>
                    <a:cubicBezTo>
                      <a:pt x="6597" y="913"/>
                      <a:pt x="6859" y="1176"/>
                      <a:pt x="7184" y="1176"/>
                    </a:cubicBezTo>
                    <a:lnTo>
                      <a:pt x="10262" y="1176"/>
                    </a:lnTo>
                    <a:cubicBezTo>
                      <a:pt x="10587" y="1176"/>
                      <a:pt x="10849" y="913"/>
                      <a:pt x="10849" y="589"/>
                    </a:cubicBezTo>
                    <a:cubicBezTo>
                      <a:pt x="10849" y="264"/>
                      <a:pt x="10587" y="1"/>
                      <a:pt x="1026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" name="Google Shape;386;p16"/>
              <p:cNvSpPr/>
              <p:nvPr/>
            </p:nvSpPr>
            <p:spPr>
              <a:xfrm>
                <a:off x="3935475" y="3806300"/>
                <a:ext cx="63625" cy="29400"/>
              </a:xfrm>
              <a:custGeom>
                <a:avLst/>
                <a:gdLst/>
                <a:ahLst/>
                <a:cxnLst/>
                <a:rect l="l" t="t" r="r" b="b"/>
                <a:pathLst>
                  <a:path w="2545" h="1176" extrusionOk="0">
                    <a:moveTo>
                      <a:pt x="588" y="1"/>
                    </a:moveTo>
                    <a:cubicBezTo>
                      <a:pt x="263" y="1"/>
                      <a:pt x="1" y="264"/>
                      <a:pt x="1" y="589"/>
                    </a:cubicBezTo>
                    <a:cubicBezTo>
                      <a:pt x="1" y="913"/>
                      <a:pt x="264" y="1176"/>
                      <a:pt x="588" y="1176"/>
                    </a:cubicBezTo>
                    <a:lnTo>
                      <a:pt x="1958" y="1176"/>
                    </a:lnTo>
                    <a:cubicBezTo>
                      <a:pt x="2282" y="1176"/>
                      <a:pt x="2545" y="913"/>
                      <a:pt x="2545" y="589"/>
                    </a:cubicBezTo>
                    <a:cubicBezTo>
                      <a:pt x="2545" y="264"/>
                      <a:pt x="2283" y="1"/>
                      <a:pt x="195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" name="Google Shape;387;p16"/>
              <p:cNvSpPr/>
              <p:nvPr/>
            </p:nvSpPr>
            <p:spPr>
              <a:xfrm>
                <a:off x="3109550" y="3432375"/>
                <a:ext cx="97875" cy="97875"/>
              </a:xfrm>
              <a:custGeom>
                <a:avLst/>
                <a:gdLst/>
                <a:ahLst/>
                <a:cxnLst/>
                <a:rect l="l" t="t" r="r" b="b"/>
                <a:pathLst>
                  <a:path w="3915" h="3915" extrusionOk="0">
                    <a:moveTo>
                      <a:pt x="1958" y="1"/>
                    </a:moveTo>
                    <a:cubicBezTo>
                      <a:pt x="877" y="1"/>
                      <a:pt x="1" y="877"/>
                      <a:pt x="1" y="1958"/>
                    </a:cubicBezTo>
                    <a:cubicBezTo>
                      <a:pt x="1" y="3038"/>
                      <a:pt x="877" y="3915"/>
                      <a:pt x="1958" y="3915"/>
                    </a:cubicBezTo>
                    <a:cubicBezTo>
                      <a:pt x="3039" y="3915"/>
                      <a:pt x="3914" y="3038"/>
                      <a:pt x="3914" y="1958"/>
                    </a:cubicBezTo>
                    <a:cubicBezTo>
                      <a:pt x="3914" y="877"/>
                      <a:pt x="3039" y="1"/>
                      <a:pt x="195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" name="Google Shape;388;p16"/>
              <p:cNvSpPr/>
              <p:nvPr/>
            </p:nvSpPr>
            <p:spPr>
              <a:xfrm>
                <a:off x="4183025" y="3772075"/>
                <a:ext cx="97875" cy="97875"/>
              </a:xfrm>
              <a:custGeom>
                <a:avLst/>
                <a:gdLst/>
                <a:ahLst/>
                <a:cxnLst/>
                <a:rect l="l" t="t" r="r" b="b"/>
                <a:pathLst>
                  <a:path w="3915" h="3915" extrusionOk="0">
                    <a:moveTo>
                      <a:pt x="1957" y="1"/>
                    </a:moveTo>
                    <a:cubicBezTo>
                      <a:pt x="877" y="1"/>
                      <a:pt x="1" y="876"/>
                      <a:pt x="1" y="1958"/>
                    </a:cubicBezTo>
                    <a:cubicBezTo>
                      <a:pt x="1" y="3038"/>
                      <a:pt x="877" y="3915"/>
                      <a:pt x="1957" y="3915"/>
                    </a:cubicBezTo>
                    <a:cubicBezTo>
                      <a:pt x="3038" y="3915"/>
                      <a:pt x="3914" y="3038"/>
                      <a:pt x="3914" y="1958"/>
                    </a:cubicBezTo>
                    <a:cubicBezTo>
                      <a:pt x="3914" y="876"/>
                      <a:pt x="3038" y="1"/>
                      <a:pt x="195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" name="Google Shape;389;p16"/>
              <p:cNvSpPr/>
              <p:nvPr/>
            </p:nvSpPr>
            <p:spPr>
              <a:xfrm>
                <a:off x="4392475" y="3772075"/>
                <a:ext cx="97850" cy="97875"/>
              </a:xfrm>
              <a:custGeom>
                <a:avLst/>
                <a:gdLst/>
                <a:ahLst/>
                <a:cxnLst/>
                <a:rect l="l" t="t" r="r" b="b"/>
                <a:pathLst>
                  <a:path w="3914" h="3915" extrusionOk="0">
                    <a:moveTo>
                      <a:pt x="1957" y="1"/>
                    </a:moveTo>
                    <a:cubicBezTo>
                      <a:pt x="876" y="1"/>
                      <a:pt x="0" y="876"/>
                      <a:pt x="0" y="1958"/>
                    </a:cubicBezTo>
                    <a:cubicBezTo>
                      <a:pt x="0" y="3038"/>
                      <a:pt x="876" y="3915"/>
                      <a:pt x="1957" y="3915"/>
                    </a:cubicBezTo>
                    <a:cubicBezTo>
                      <a:pt x="3038" y="3915"/>
                      <a:pt x="3914" y="3038"/>
                      <a:pt x="3914" y="1958"/>
                    </a:cubicBezTo>
                    <a:cubicBezTo>
                      <a:pt x="3914" y="876"/>
                      <a:pt x="3038" y="1"/>
                      <a:pt x="195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1" name="Google Shape;391;p17"/>
          <p:cNvPicPr preferRelativeResize="0"/>
          <p:nvPr/>
        </p:nvPicPr>
        <p:blipFill>
          <a:blip r:embed="rId2" cstate="email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914399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p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93" name="Google Shape;393;p17"/>
          <p:cNvSpPr txBox="1">
            <a:spLocks noGrp="1"/>
          </p:cNvSpPr>
          <p:nvPr>
            <p:ph type="subTitle" idx="1"/>
          </p:nvPr>
        </p:nvSpPr>
        <p:spPr>
          <a:xfrm>
            <a:off x="720000" y="1847318"/>
            <a:ext cx="2469600" cy="8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94" name="Google Shape;394;p17"/>
          <p:cNvSpPr txBox="1">
            <a:spLocks noGrp="1"/>
          </p:cNvSpPr>
          <p:nvPr>
            <p:ph type="subTitle" idx="2"/>
          </p:nvPr>
        </p:nvSpPr>
        <p:spPr>
          <a:xfrm>
            <a:off x="3334906" y="1847300"/>
            <a:ext cx="2469600" cy="8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95" name="Google Shape;395;p17"/>
          <p:cNvSpPr txBox="1">
            <a:spLocks noGrp="1"/>
          </p:cNvSpPr>
          <p:nvPr>
            <p:ph type="subTitle" idx="3"/>
          </p:nvPr>
        </p:nvSpPr>
        <p:spPr>
          <a:xfrm>
            <a:off x="720000" y="3407350"/>
            <a:ext cx="2469600" cy="1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96" name="Google Shape;396;p17"/>
          <p:cNvSpPr txBox="1">
            <a:spLocks noGrp="1"/>
          </p:cNvSpPr>
          <p:nvPr>
            <p:ph type="subTitle" idx="4"/>
          </p:nvPr>
        </p:nvSpPr>
        <p:spPr>
          <a:xfrm>
            <a:off x="3334910" y="3407346"/>
            <a:ext cx="2469600" cy="1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97" name="Google Shape;397;p17"/>
          <p:cNvSpPr txBox="1">
            <a:spLocks noGrp="1"/>
          </p:cNvSpPr>
          <p:nvPr>
            <p:ph type="subTitle" idx="5"/>
          </p:nvPr>
        </p:nvSpPr>
        <p:spPr>
          <a:xfrm>
            <a:off x="5954304" y="1847300"/>
            <a:ext cx="2469600" cy="8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98" name="Google Shape;398;p17"/>
          <p:cNvSpPr txBox="1">
            <a:spLocks noGrp="1"/>
          </p:cNvSpPr>
          <p:nvPr>
            <p:ph type="subTitle" idx="6"/>
          </p:nvPr>
        </p:nvSpPr>
        <p:spPr>
          <a:xfrm>
            <a:off x="5954312" y="3407346"/>
            <a:ext cx="2469600" cy="1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99" name="Google Shape;399;p17"/>
          <p:cNvSpPr txBox="1">
            <a:spLocks noGrp="1"/>
          </p:cNvSpPr>
          <p:nvPr>
            <p:ph type="subTitle" idx="7"/>
          </p:nvPr>
        </p:nvSpPr>
        <p:spPr>
          <a:xfrm>
            <a:off x="720000" y="1379200"/>
            <a:ext cx="2469600" cy="47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chibsted Grotesk SemiBold"/>
                <a:ea typeface="Schibsted Grotesk SemiBold"/>
                <a:cs typeface="Schibsted Grotesk SemiBold"/>
                <a:sym typeface="Schibsted Grotesk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400" name="Google Shape;400;p17"/>
          <p:cNvSpPr txBox="1">
            <a:spLocks noGrp="1"/>
          </p:cNvSpPr>
          <p:nvPr>
            <p:ph type="subTitle" idx="8"/>
          </p:nvPr>
        </p:nvSpPr>
        <p:spPr>
          <a:xfrm>
            <a:off x="3334906" y="1379200"/>
            <a:ext cx="2469600" cy="47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chibsted Grotesk SemiBold"/>
                <a:ea typeface="Schibsted Grotesk SemiBold"/>
                <a:cs typeface="Schibsted Grotesk SemiBold"/>
                <a:sym typeface="Schibsted Grotesk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401" name="Google Shape;401;p17"/>
          <p:cNvSpPr txBox="1">
            <a:spLocks noGrp="1"/>
          </p:cNvSpPr>
          <p:nvPr>
            <p:ph type="subTitle" idx="9"/>
          </p:nvPr>
        </p:nvSpPr>
        <p:spPr>
          <a:xfrm>
            <a:off x="5954304" y="1379200"/>
            <a:ext cx="2469600" cy="47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chibsted Grotesk SemiBold"/>
                <a:ea typeface="Schibsted Grotesk SemiBold"/>
                <a:cs typeface="Schibsted Grotesk SemiBold"/>
                <a:sym typeface="Schibsted Grotesk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402" name="Google Shape;402;p17"/>
          <p:cNvSpPr txBox="1">
            <a:spLocks noGrp="1"/>
          </p:cNvSpPr>
          <p:nvPr>
            <p:ph type="subTitle" idx="13"/>
          </p:nvPr>
        </p:nvSpPr>
        <p:spPr>
          <a:xfrm>
            <a:off x="720000" y="2936049"/>
            <a:ext cx="2469600" cy="47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chibsted Grotesk SemiBold"/>
                <a:ea typeface="Schibsted Grotesk SemiBold"/>
                <a:cs typeface="Schibsted Grotesk SemiBold"/>
                <a:sym typeface="Schibsted Grotesk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403" name="Google Shape;403;p17"/>
          <p:cNvSpPr txBox="1">
            <a:spLocks noGrp="1"/>
          </p:cNvSpPr>
          <p:nvPr>
            <p:ph type="subTitle" idx="14"/>
          </p:nvPr>
        </p:nvSpPr>
        <p:spPr>
          <a:xfrm>
            <a:off x="3334906" y="2936049"/>
            <a:ext cx="2469600" cy="47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chibsted Grotesk SemiBold"/>
                <a:ea typeface="Schibsted Grotesk SemiBold"/>
                <a:cs typeface="Schibsted Grotesk SemiBold"/>
                <a:sym typeface="Schibsted Grotesk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404" name="Google Shape;404;p17"/>
          <p:cNvSpPr txBox="1">
            <a:spLocks noGrp="1"/>
          </p:cNvSpPr>
          <p:nvPr>
            <p:ph type="subTitle" idx="15"/>
          </p:nvPr>
        </p:nvSpPr>
        <p:spPr>
          <a:xfrm>
            <a:off x="5954304" y="2936049"/>
            <a:ext cx="2469600" cy="47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chibsted Grotesk SemiBold"/>
                <a:ea typeface="Schibsted Grotesk SemiBold"/>
                <a:cs typeface="Schibsted Grotesk SemiBold"/>
                <a:sym typeface="Schibsted Grotesk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grpSp>
        <p:nvGrpSpPr>
          <p:cNvPr id="405" name="Google Shape;405;p17"/>
          <p:cNvGrpSpPr/>
          <p:nvPr/>
        </p:nvGrpSpPr>
        <p:grpSpPr>
          <a:xfrm>
            <a:off x="43683" y="68227"/>
            <a:ext cx="9393841" cy="5003246"/>
            <a:chOff x="43683" y="68227"/>
            <a:chExt cx="9393841" cy="5003246"/>
          </a:xfrm>
        </p:grpSpPr>
        <p:grpSp>
          <p:nvGrpSpPr>
            <p:cNvPr id="406" name="Google Shape;406;p17"/>
            <p:cNvGrpSpPr/>
            <p:nvPr/>
          </p:nvGrpSpPr>
          <p:grpSpPr>
            <a:xfrm rot="-5400000">
              <a:off x="-1001234" y="3399718"/>
              <a:ext cx="2716671" cy="626838"/>
              <a:chOff x="1492450" y="1911750"/>
              <a:chExt cx="2360475" cy="544650"/>
            </a:xfrm>
          </p:grpSpPr>
          <p:sp>
            <p:nvSpPr>
              <p:cNvPr id="407" name="Google Shape;407;p17"/>
              <p:cNvSpPr/>
              <p:nvPr/>
            </p:nvSpPr>
            <p:spPr>
              <a:xfrm>
                <a:off x="3086750" y="2015325"/>
                <a:ext cx="154050" cy="4100"/>
              </a:xfrm>
              <a:custGeom>
                <a:avLst/>
                <a:gdLst/>
                <a:ahLst/>
                <a:cxnLst/>
                <a:rect l="l" t="t" r="r" b="b"/>
                <a:pathLst>
                  <a:path w="6162" h="164" extrusionOk="0">
                    <a:moveTo>
                      <a:pt x="82" y="0"/>
                    </a:moveTo>
                    <a:cubicBezTo>
                      <a:pt x="36" y="0"/>
                      <a:pt x="1" y="37"/>
                      <a:pt x="1" y="82"/>
                    </a:cubicBezTo>
                    <a:cubicBezTo>
                      <a:pt x="1" y="126"/>
                      <a:pt x="36" y="163"/>
                      <a:pt x="82" y="163"/>
                    </a:cubicBezTo>
                    <a:lnTo>
                      <a:pt x="6080" y="163"/>
                    </a:lnTo>
                    <a:cubicBezTo>
                      <a:pt x="6127" y="163"/>
                      <a:pt x="6161" y="126"/>
                      <a:pt x="6161" y="82"/>
                    </a:cubicBezTo>
                    <a:cubicBezTo>
                      <a:pt x="6161" y="37"/>
                      <a:pt x="6124" y="0"/>
                      <a:pt x="608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" name="Google Shape;408;p17"/>
              <p:cNvSpPr/>
              <p:nvPr/>
            </p:nvSpPr>
            <p:spPr>
              <a:xfrm>
                <a:off x="3223350" y="2001950"/>
                <a:ext cx="30875" cy="30875"/>
              </a:xfrm>
              <a:custGeom>
                <a:avLst/>
                <a:gdLst/>
                <a:ahLst/>
                <a:cxnLst/>
                <a:rect l="l" t="t" r="r" b="b"/>
                <a:pathLst>
                  <a:path w="1235" h="1235" extrusionOk="0">
                    <a:moveTo>
                      <a:pt x="617" y="0"/>
                    </a:moveTo>
                    <a:cubicBezTo>
                      <a:pt x="277" y="0"/>
                      <a:pt x="1" y="277"/>
                      <a:pt x="1" y="617"/>
                    </a:cubicBezTo>
                    <a:cubicBezTo>
                      <a:pt x="1" y="957"/>
                      <a:pt x="277" y="1234"/>
                      <a:pt x="617" y="1234"/>
                    </a:cubicBezTo>
                    <a:cubicBezTo>
                      <a:pt x="958" y="1234"/>
                      <a:pt x="1234" y="957"/>
                      <a:pt x="1234" y="617"/>
                    </a:cubicBezTo>
                    <a:cubicBezTo>
                      <a:pt x="1234" y="277"/>
                      <a:pt x="958" y="0"/>
                      <a:pt x="61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" name="Google Shape;409;p17"/>
              <p:cNvSpPr/>
              <p:nvPr/>
            </p:nvSpPr>
            <p:spPr>
              <a:xfrm>
                <a:off x="2679100" y="2009100"/>
                <a:ext cx="35625" cy="16475"/>
              </a:xfrm>
              <a:custGeom>
                <a:avLst/>
                <a:gdLst/>
                <a:ahLst/>
                <a:cxnLst/>
                <a:rect l="l" t="t" r="r" b="b"/>
                <a:pathLst>
                  <a:path w="1425" h="659" extrusionOk="0">
                    <a:moveTo>
                      <a:pt x="329" y="0"/>
                    </a:moveTo>
                    <a:cubicBezTo>
                      <a:pt x="147" y="0"/>
                      <a:pt x="1" y="147"/>
                      <a:pt x="1" y="330"/>
                    </a:cubicBezTo>
                    <a:cubicBezTo>
                      <a:pt x="1" y="511"/>
                      <a:pt x="148" y="658"/>
                      <a:pt x="329" y="658"/>
                    </a:cubicBezTo>
                    <a:lnTo>
                      <a:pt x="1095" y="658"/>
                    </a:lnTo>
                    <a:cubicBezTo>
                      <a:pt x="1277" y="658"/>
                      <a:pt x="1425" y="511"/>
                      <a:pt x="1425" y="330"/>
                    </a:cubicBezTo>
                    <a:cubicBezTo>
                      <a:pt x="1425" y="147"/>
                      <a:pt x="1277" y="0"/>
                      <a:pt x="109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" name="Google Shape;410;p17"/>
              <p:cNvSpPr/>
              <p:nvPr/>
            </p:nvSpPr>
            <p:spPr>
              <a:xfrm>
                <a:off x="2740975" y="2009100"/>
                <a:ext cx="294175" cy="16475"/>
              </a:xfrm>
              <a:custGeom>
                <a:avLst/>
                <a:gdLst/>
                <a:ahLst/>
                <a:cxnLst/>
                <a:rect l="l" t="t" r="r" b="b"/>
                <a:pathLst>
                  <a:path w="11767" h="659" extrusionOk="0">
                    <a:moveTo>
                      <a:pt x="330" y="0"/>
                    </a:moveTo>
                    <a:cubicBezTo>
                      <a:pt x="148" y="0"/>
                      <a:pt x="1" y="147"/>
                      <a:pt x="1" y="330"/>
                    </a:cubicBezTo>
                    <a:cubicBezTo>
                      <a:pt x="1" y="511"/>
                      <a:pt x="150" y="658"/>
                      <a:pt x="330" y="658"/>
                    </a:cubicBezTo>
                    <a:lnTo>
                      <a:pt x="1825" y="658"/>
                    </a:lnTo>
                    <a:cubicBezTo>
                      <a:pt x="2006" y="658"/>
                      <a:pt x="2154" y="511"/>
                      <a:pt x="2154" y="330"/>
                    </a:cubicBezTo>
                    <a:cubicBezTo>
                      <a:pt x="2154" y="147"/>
                      <a:pt x="2006" y="0"/>
                      <a:pt x="1825" y="0"/>
                    </a:cubicBezTo>
                    <a:close/>
                    <a:moveTo>
                      <a:pt x="3534" y="0"/>
                    </a:moveTo>
                    <a:cubicBezTo>
                      <a:pt x="3353" y="0"/>
                      <a:pt x="3206" y="147"/>
                      <a:pt x="3206" y="330"/>
                    </a:cubicBezTo>
                    <a:cubicBezTo>
                      <a:pt x="3206" y="511"/>
                      <a:pt x="3354" y="658"/>
                      <a:pt x="3534" y="658"/>
                    </a:cubicBezTo>
                    <a:lnTo>
                      <a:pt x="5029" y="658"/>
                    </a:lnTo>
                    <a:cubicBezTo>
                      <a:pt x="5211" y="658"/>
                      <a:pt x="5358" y="511"/>
                      <a:pt x="5358" y="330"/>
                    </a:cubicBezTo>
                    <a:cubicBezTo>
                      <a:pt x="5358" y="147"/>
                      <a:pt x="5211" y="0"/>
                      <a:pt x="5029" y="0"/>
                    </a:cubicBezTo>
                    <a:close/>
                    <a:moveTo>
                      <a:pt x="6739" y="0"/>
                    </a:moveTo>
                    <a:cubicBezTo>
                      <a:pt x="6556" y="0"/>
                      <a:pt x="6410" y="147"/>
                      <a:pt x="6410" y="330"/>
                    </a:cubicBezTo>
                    <a:cubicBezTo>
                      <a:pt x="6410" y="511"/>
                      <a:pt x="6558" y="658"/>
                      <a:pt x="6739" y="658"/>
                    </a:cubicBezTo>
                    <a:lnTo>
                      <a:pt x="8234" y="658"/>
                    </a:lnTo>
                    <a:cubicBezTo>
                      <a:pt x="8414" y="658"/>
                      <a:pt x="8562" y="511"/>
                      <a:pt x="8562" y="330"/>
                    </a:cubicBezTo>
                    <a:cubicBezTo>
                      <a:pt x="8562" y="147"/>
                      <a:pt x="8414" y="0"/>
                      <a:pt x="8234" y="0"/>
                    </a:cubicBezTo>
                    <a:close/>
                    <a:moveTo>
                      <a:pt x="9942" y="0"/>
                    </a:moveTo>
                    <a:cubicBezTo>
                      <a:pt x="9760" y="0"/>
                      <a:pt x="9613" y="147"/>
                      <a:pt x="9613" y="330"/>
                    </a:cubicBezTo>
                    <a:cubicBezTo>
                      <a:pt x="9613" y="511"/>
                      <a:pt x="9761" y="658"/>
                      <a:pt x="9942" y="658"/>
                    </a:cubicBezTo>
                    <a:lnTo>
                      <a:pt x="11437" y="658"/>
                    </a:lnTo>
                    <a:cubicBezTo>
                      <a:pt x="11619" y="658"/>
                      <a:pt x="11766" y="511"/>
                      <a:pt x="11766" y="330"/>
                    </a:cubicBezTo>
                    <a:cubicBezTo>
                      <a:pt x="11766" y="147"/>
                      <a:pt x="11617" y="0"/>
                      <a:pt x="1143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" name="Google Shape;411;p17"/>
              <p:cNvSpPr/>
              <p:nvPr/>
            </p:nvSpPr>
            <p:spPr>
              <a:xfrm>
                <a:off x="3061400" y="2009100"/>
                <a:ext cx="35625" cy="16475"/>
              </a:xfrm>
              <a:custGeom>
                <a:avLst/>
                <a:gdLst/>
                <a:ahLst/>
                <a:cxnLst/>
                <a:rect l="l" t="t" r="r" b="b"/>
                <a:pathLst>
                  <a:path w="1425" h="659" extrusionOk="0">
                    <a:moveTo>
                      <a:pt x="330" y="0"/>
                    </a:moveTo>
                    <a:cubicBezTo>
                      <a:pt x="147" y="0"/>
                      <a:pt x="0" y="147"/>
                      <a:pt x="0" y="330"/>
                    </a:cubicBezTo>
                    <a:cubicBezTo>
                      <a:pt x="0" y="511"/>
                      <a:pt x="148" y="658"/>
                      <a:pt x="330" y="658"/>
                    </a:cubicBezTo>
                    <a:lnTo>
                      <a:pt x="1096" y="658"/>
                    </a:lnTo>
                    <a:cubicBezTo>
                      <a:pt x="1278" y="658"/>
                      <a:pt x="1424" y="511"/>
                      <a:pt x="1424" y="330"/>
                    </a:cubicBezTo>
                    <a:cubicBezTo>
                      <a:pt x="1424" y="147"/>
                      <a:pt x="1277" y="0"/>
                      <a:pt x="109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412;p17"/>
              <p:cNvSpPr/>
              <p:nvPr/>
            </p:nvSpPr>
            <p:spPr>
              <a:xfrm>
                <a:off x="1520225" y="2015300"/>
                <a:ext cx="1169125" cy="235550"/>
              </a:xfrm>
              <a:custGeom>
                <a:avLst/>
                <a:gdLst/>
                <a:ahLst/>
                <a:cxnLst/>
                <a:rect l="l" t="t" r="r" b="b"/>
                <a:pathLst>
                  <a:path w="46765" h="9422" extrusionOk="0">
                    <a:moveTo>
                      <a:pt x="9349" y="0"/>
                    </a:moveTo>
                    <a:cubicBezTo>
                      <a:pt x="9328" y="0"/>
                      <a:pt x="9306" y="9"/>
                      <a:pt x="9291" y="24"/>
                    </a:cubicBezTo>
                    <a:lnTo>
                      <a:pt x="34" y="9281"/>
                    </a:lnTo>
                    <a:cubicBezTo>
                      <a:pt x="1" y="9313"/>
                      <a:pt x="1" y="9365"/>
                      <a:pt x="34" y="9397"/>
                    </a:cubicBezTo>
                    <a:cubicBezTo>
                      <a:pt x="50" y="9413"/>
                      <a:pt x="70" y="9421"/>
                      <a:pt x="92" y="9421"/>
                    </a:cubicBezTo>
                    <a:cubicBezTo>
                      <a:pt x="114" y="9421"/>
                      <a:pt x="135" y="9414"/>
                      <a:pt x="152" y="9395"/>
                    </a:cubicBezTo>
                    <a:lnTo>
                      <a:pt x="9384" y="163"/>
                    </a:lnTo>
                    <a:lnTo>
                      <a:pt x="46683" y="163"/>
                    </a:lnTo>
                    <a:cubicBezTo>
                      <a:pt x="46727" y="163"/>
                      <a:pt x="46764" y="126"/>
                      <a:pt x="46764" y="82"/>
                    </a:cubicBezTo>
                    <a:cubicBezTo>
                      <a:pt x="46764" y="36"/>
                      <a:pt x="46727" y="0"/>
                      <a:pt x="4668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17"/>
              <p:cNvSpPr/>
              <p:nvPr/>
            </p:nvSpPr>
            <p:spPr>
              <a:xfrm>
                <a:off x="2102650" y="1925075"/>
                <a:ext cx="175350" cy="94350"/>
              </a:xfrm>
              <a:custGeom>
                <a:avLst/>
                <a:gdLst/>
                <a:ahLst/>
                <a:cxnLst/>
                <a:rect l="l" t="t" r="r" b="b"/>
                <a:pathLst>
                  <a:path w="7014" h="3774" extrusionOk="0">
                    <a:moveTo>
                      <a:pt x="3699" y="1"/>
                    </a:moveTo>
                    <a:cubicBezTo>
                      <a:pt x="3677" y="1"/>
                      <a:pt x="3655" y="11"/>
                      <a:pt x="3641" y="25"/>
                    </a:cubicBezTo>
                    <a:lnTo>
                      <a:pt x="33" y="3633"/>
                    </a:lnTo>
                    <a:cubicBezTo>
                      <a:pt x="0" y="3665"/>
                      <a:pt x="0" y="3717"/>
                      <a:pt x="33" y="3748"/>
                    </a:cubicBezTo>
                    <a:cubicBezTo>
                      <a:pt x="49" y="3765"/>
                      <a:pt x="70" y="3773"/>
                      <a:pt x="92" y="3773"/>
                    </a:cubicBezTo>
                    <a:cubicBezTo>
                      <a:pt x="113" y="3773"/>
                      <a:pt x="133" y="3766"/>
                      <a:pt x="149" y="3747"/>
                    </a:cubicBezTo>
                    <a:lnTo>
                      <a:pt x="3734" y="164"/>
                    </a:lnTo>
                    <a:lnTo>
                      <a:pt x="6932" y="164"/>
                    </a:lnTo>
                    <a:cubicBezTo>
                      <a:pt x="6976" y="164"/>
                      <a:pt x="7013" y="127"/>
                      <a:pt x="7013" y="82"/>
                    </a:cubicBezTo>
                    <a:cubicBezTo>
                      <a:pt x="7013" y="38"/>
                      <a:pt x="6976" y="1"/>
                      <a:pt x="693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" name="Google Shape;414;p17"/>
              <p:cNvSpPr/>
              <p:nvPr/>
            </p:nvSpPr>
            <p:spPr>
              <a:xfrm>
                <a:off x="2260500" y="1911750"/>
                <a:ext cx="30900" cy="30875"/>
              </a:xfrm>
              <a:custGeom>
                <a:avLst/>
                <a:gdLst/>
                <a:ahLst/>
                <a:cxnLst/>
                <a:rect l="l" t="t" r="r" b="b"/>
                <a:pathLst>
                  <a:path w="1236" h="1235" extrusionOk="0">
                    <a:moveTo>
                      <a:pt x="618" y="0"/>
                    </a:moveTo>
                    <a:cubicBezTo>
                      <a:pt x="278" y="0"/>
                      <a:pt x="0" y="276"/>
                      <a:pt x="0" y="617"/>
                    </a:cubicBezTo>
                    <a:cubicBezTo>
                      <a:pt x="0" y="958"/>
                      <a:pt x="278" y="1234"/>
                      <a:pt x="618" y="1234"/>
                    </a:cubicBezTo>
                    <a:cubicBezTo>
                      <a:pt x="958" y="1234"/>
                      <a:pt x="1235" y="958"/>
                      <a:pt x="1235" y="617"/>
                    </a:cubicBezTo>
                    <a:cubicBezTo>
                      <a:pt x="1235" y="276"/>
                      <a:pt x="958" y="0"/>
                      <a:pt x="61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" name="Google Shape;415;p17"/>
              <p:cNvSpPr/>
              <p:nvPr/>
            </p:nvSpPr>
            <p:spPr>
              <a:xfrm>
                <a:off x="2538650" y="2015275"/>
                <a:ext cx="461325" cy="131575"/>
              </a:xfrm>
              <a:custGeom>
                <a:avLst/>
                <a:gdLst/>
                <a:ahLst/>
                <a:cxnLst/>
                <a:rect l="l" t="t" r="r" b="b"/>
                <a:pathLst>
                  <a:path w="18453" h="5263" extrusionOk="0">
                    <a:moveTo>
                      <a:pt x="91" y="1"/>
                    </a:moveTo>
                    <a:cubicBezTo>
                      <a:pt x="70" y="1"/>
                      <a:pt x="49" y="9"/>
                      <a:pt x="33" y="25"/>
                    </a:cubicBezTo>
                    <a:cubicBezTo>
                      <a:pt x="0" y="57"/>
                      <a:pt x="0" y="109"/>
                      <a:pt x="33" y="140"/>
                    </a:cubicBezTo>
                    <a:lnTo>
                      <a:pt x="5130" y="5238"/>
                    </a:lnTo>
                    <a:cubicBezTo>
                      <a:pt x="5147" y="5254"/>
                      <a:pt x="5167" y="5263"/>
                      <a:pt x="5189" y="5263"/>
                    </a:cubicBezTo>
                    <a:lnTo>
                      <a:pt x="18372" y="5263"/>
                    </a:lnTo>
                    <a:cubicBezTo>
                      <a:pt x="18419" y="5263"/>
                      <a:pt x="18452" y="5225"/>
                      <a:pt x="18452" y="5180"/>
                    </a:cubicBezTo>
                    <a:cubicBezTo>
                      <a:pt x="18452" y="5135"/>
                      <a:pt x="18415" y="5099"/>
                      <a:pt x="18371" y="5099"/>
                    </a:cubicBezTo>
                    <a:lnTo>
                      <a:pt x="5222" y="5099"/>
                    </a:lnTo>
                    <a:lnTo>
                      <a:pt x="148" y="25"/>
                    </a:lnTo>
                    <a:cubicBezTo>
                      <a:pt x="133" y="9"/>
                      <a:pt x="112" y="1"/>
                      <a:pt x="9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17"/>
              <p:cNvSpPr/>
              <p:nvPr/>
            </p:nvSpPr>
            <p:spPr>
              <a:xfrm>
                <a:off x="2982525" y="2129350"/>
                <a:ext cx="30875" cy="30875"/>
              </a:xfrm>
              <a:custGeom>
                <a:avLst/>
                <a:gdLst/>
                <a:ahLst/>
                <a:cxnLst/>
                <a:rect l="l" t="t" r="r" b="b"/>
                <a:pathLst>
                  <a:path w="1235" h="1235" extrusionOk="0">
                    <a:moveTo>
                      <a:pt x="617" y="1"/>
                    </a:moveTo>
                    <a:cubicBezTo>
                      <a:pt x="277" y="1"/>
                      <a:pt x="0" y="277"/>
                      <a:pt x="0" y="618"/>
                    </a:cubicBezTo>
                    <a:cubicBezTo>
                      <a:pt x="0" y="959"/>
                      <a:pt x="277" y="1235"/>
                      <a:pt x="617" y="1235"/>
                    </a:cubicBezTo>
                    <a:cubicBezTo>
                      <a:pt x="957" y="1235"/>
                      <a:pt x="1234" y="959"/>
                      <a:pt x="1234" y="618"/>
                    </a:cubicBezTo>
                    <a:cubicBezTo>
                      <a:pt x="1234" y="277"/>
                      <a:pt x="957" y="1"/>
                      <a:pt x="61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17"/>
              <p:cNvSpPr/>
              <p:nvPr/>
            </p:nvSpPr>
            <p:spPr>
              <a:xfrm>
                <a:off x="1997625" y="2015300"/>
                <a:ext cx="1841950" cy="415750"/>
              </a:xfrm>
              <a:custGeom>
                <a:avLst/>
                <a:gdLst/>
                <a:ahLst/>
                <a:cxnLst/>
                <a:rect l="l" t="t" r="r" b="b"/>
                <a:pathLst>
                  <a:path w="73678" h="16630" extrusionOk="0">
                    <a:moveTo>
                      <a:pt x="92" y="0"/>
                    </a:moveTo>
                    <a:cubicBezTo>
                      <a:pt x="71" y="0"/>
                      <a:pt x="50" y="8"/>
                      <a:pt x="33" y="24"/>
                    </a:cubicBezTo>
                    <a:cubicBezTo>
                      <a:pt x="1" y="56"/>
                      <a:pt x="1" y="108"/>
                      <a:pt x="33" y="139"/>
                    </a:cubicBezTo>
                    <a:lnTo>
                      <a:pt x="16498" y="16605"/>
                    </a:lnTo>
                    <a:cubicBezTo>
                      <a:pt x="16514" y="16621"/>
                      <a:pt x="16535" y="16629"/>
                      <a:pt x="16557" y="16629"/>
                    </a:cubicBezTo>
                    <a:lnTo>
                      <a:pt x="73595" y="16629"/>
                    </a:lnTo>
                    <a:cubicBezTo>
                      <a:pt x="73641" y="16629"/>
                      <a:pt x="73677" y="16592"/>
                      <a:pt x="73676" y="16548"/>
                    </a:cubicBezTo>
                    <a:cubicBezTo>
                      <a:pt x="73676" y="16503"/>
                      <a:pt x="73639" y="16466"/>
                      <a:pt x="73595" y="16466"/>
                    </a:cubicBezTo>
                    <a:lnTo>
                      <a:pt x="16590" y="16466"/>
                    </a:lnTo>
                    <a:lnTo>
                      <a:pt x="148" y="24"/>
                    </a:lnTo>
                    <a:cubicBezTo>
                      <a:pt x="133" y="8"/>
                      <a:pt x="112" y="0"/>
                      <a:pt x="9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17"/>
              <p:cNvSpPr/>
              <p:nvPr/>
            </p:nvSpPr>
            <p:spPr>
              <a:xfrm>
                <a:off x="3822050" y="2413550"/>
                <a:ext cx="30875" cy="30850"/>
              </a:xfrm>
              <a:custGeom>
                <a:avLst/>
                <a:gdLst/>
                <a:ahLst/>
                <a:cxnLst/>
                <a:rect l="l" t="t" r="r" b="b"/>
                <a:pathLst>
                  <a:path w="1235" h="1234" extrusionOk="0">
                    <a:moveTo>
                      <a:pt x="618" y="0"/>
                    </a:moveTo>
                    <a:cubicBezTo>
                      <a:pt x="277" y="0"/>
                      <a:pt x="0" y="277"/>
                      <a:pt x="0" y="618"/>
                    </a:cubicBezTo>
                    <a:cubicBezTo>
                      <a:pt x="0" y="958"/>
                      <a:pt x="277" y="1234"/>
                      <a:pt x="618" y="1234"/>
                    </a:cubicBezTo>
                    <a:cubicBezTo>
                      <a:pt x="958" y="1234"/>
                      <a:pt x="1234" y="958"/>
                      <a:pt x="1234" y="618"/>
                    </a:cubicBezTo>
                    <a:cubicBezTo>
                      <a:pt x="1234" y="277"/>
                      <a:pt x="958" y="0"/>
                      <a:pt x="61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" name="Google Shape;419;p17"/>
              <p:cNvSpPr/>
              <p:nvPr/>
            </p:nvSpPr>
            <p:spPr>
              <a:xfrm>
                <a:off x="2220000" y="2015325"/>
                <a:ext cx="10525" cy="4100"/>
              </a:xfrm>
              <a:custGeom>
                <a:avLst/>
                <a:gdLst/>
                <a:ahLst/>
                <a:cxnLst/>
                <a:rect l="l" t="t" r="r" b="b"/>
                <a:pathLst>
                  <a:path w="421" h="164" extrusionOk="0">
                    <a:moveTo>
                      <a:pt x="82" y="0"/>
                    </a:moveTo>
                    <a:cubicBezTo>
                      <a:pt x="38" y="0"/>
                      <a:pt x="1" y="37"/>
                      <a:pt x="1" y="82"/>
                    </a:cubicBezTo>
                    <a:cubicBezTo>
                      <a:pt x="1" y="126"/>
                      <a:pt x="38" y="163"/>
                      <a:pt x="82" y="163"/>
                    </a:cubicBezTo>
                    <a:lnTo>
                      <a:pt x="339" y="163"/>
                    </a:lnTo>
                    <a:cubicBezTo>
                      <a:pt x="384" y="163"/>
                      <a:pt x="420" y="126"/>
                      <a:pt x="420" y="82"/>
                    </a:cubicBezTo>
                    <a:cubicBezTo>
                      <a:pt x="420" y="37"/>
                      <a:pt x="383" y="0"/>
                      <a:pt x="33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" name="Google Shape;420;p17"/>
              <p:cNvSpPr/>
              <p:nvPr/>
            </p:nvSpPr>
            <p:spPr>
              <a:xfrm>
                <a:off x="2213025" y="2001950"/>
                <a:ext cx="30875" cy="30875"/>
              </a:xfrm>
              <a:custGeom>
                <a:avLst/>
                <a:gdLst/>
                <a:ahLst/>
                <a:cxnLst/>
                <a:rect l="l" t="t" r="r" b="b"/>
                <a:pathLst>
                  <a:path w="1235" h="1235" extrusionOk="0">
                    <a:moveTo>
                      <a:pt x="618" y="0"/>
                    </a:moveTo>
                    <a:cubicBezTo>
                      <a:pt x="276" y="0"/>
                      <a:pt x="0" y="275"/>
                      <a:pt x="0" y="617"/>
                    </a:cubicBezTo>
                    <a:cubicBezTo>
                      <a:pt x="0" y="958"/>
                      <a:pt x="276" y="1234"/>
                      <a:pt x="618" y="1234"/>
                    </a:cubicBezTo>
                    <a:cubicBezTo>
                      <a:pt x="958" y="1234"/>
                      <a:pt x="1234" y="958"/>
                      <a:pt x="1234" y="617"/>
                    </a:cubicBezTo>
                    <a:cubicBezTo>
                      <a:pt x="1234" y="275"/>
                      <a:pt x="958" y="0"/>
                      <a:pt x="61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" name="Google Shape;421;p17"/>
              <p:cNvSpPr/>
              <p:nvPr/>
            </p:nvSpPr>
            <p:spPr>
              <a:xfrm>
                <a:off x="2275150" y="2015325"/>
                <a:ext cx="10475" cy="4100"/>
              </a:xfrm>
              <a:custGeom>
                <a:avLst/>
                <a:gdLst/>
                <a:ahLst/>
                <a:cxnLst/>
                <a:rect l="l" t="t" r="r" b="b"/>
                <a:pathLst>
                  <a:path w="419" h="164" extrusionOk="0">
                    <a:moveTo>
                      <a:pt x="82" y="0"/>
                    </a:moveTo>
                    <a:cubicBezTo>
                      <a:pt x="37" y="0"/>
                      <a:pt x="0" y="37"/>
                      <a:pt x="0" y="82"/>
                    </a:cubicBezTo>
                    <a:cubicBezTo>
                      <a:pt x="0" y="126"/>
                      <a:pt x="37" y="163"/>
                      <a:pt x="82" y="163"/>
                    </a:cubicBezTo>
                    <a:lnTo>
                      <a:pt x="337" y="163"/>
                    </a:lnTo>
                    <a:cubicBezTo>
                      <a:pt x="384" y="163"/>
                      <a:pt x="419" y="126"/>
                      <a:pt x="419" y="82"/>
                    </a:cubicBezTo>
                    <a:cubicBezTo>
                      <a:pt x="419" y="37"/>
                      <a:pt x="383" y="0"/>
                      <a:pt x="33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" name="Google Shape;422;p17"/>
              <p:cNvSpPr/>
              <p:nvPr/>
            </p:nvSpPr>
            <p:spPr>
              <a:xfrm>
                <a:off x="2268150" y="2001950"/>
                <a:ext cx="30875" cy="30875"/>
              </a:xfrm>
              <a:custGeom>
                <a:avLst/>
                <a:gdLst/>
                <a:ahLst/>
                <a:cxnLst/>
                <a:rect l="l" t="t" r="r" b="b"/>
                <a:pathLst>
                  <a:path w="1235" h="1235" extrusionOk="0">
                    <a:moveTo>
                      <a:pt x="617" y="0"/>
                    </a:moveTo>
                    <a:cubicBezTo>
                      <a:pt x="277" y="0"/>
                      <a:pt x="1" y="277"/>
                      <a:pt x="1" y="617"/>
                    </a:cubicBezTo>
                    <a:cubicBezTo>
                      <a:pt x="1" y="957"/>
                      <a:pt x="277" y="1234"/>
                      <a:pt x="617" y="1234"/>
                    </a:cubicBezTo>
                    <a:cubicBezTo>
                      <a:pt x="959" y="1234"/>
                      <a:pt x="1235" y="957"/>
                      <a:pt x="1235" y="617"/>
                    </a:cubicBezTo>
                    <a:cubicBezTo>
                      <a:pt x="1235" y="277"/>
                      <a:pt x="959" y="0"/>
                      <a:pt x="61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" name="Google Shape;423;p17"/>
              <p:cNvSpPr/>
              <p:nvPr/>
            </p:nvSpPr>
            <p:spPr>
              <a:xfrm>
                <a:off x="2330300" y="2015325"/>
                <a:ext cx="10475" cy="4100"/>
              </a:xfrm>
              <a:custGeom>
                <a:avLst/>
                <a:gdLst/>
                <a:ahLst/>
                <a:cxnLst/>
                <a:rect l="l" t="t" r="r" b="b"/>
                <a:pathLst>
                  <a:path w="419" h="164" extrusionOk="0">
                    <a:moveTo>
                      <a:pt x="82" y="0"/>
                    </a:moveTo>
                    <a:cubicBezTo>
                      <a:pt x="37" y="0"/>
                      <a:pt x="0" y="37"/>
                      <a:pt x="0" y="82"/>
                    </a:cubicBezTo>
                    <a:cubicBezTo>
                      <a:pt x="0" y="126"/>
                      <a:pt x="37" y="163"/>
                      <a:pt x="82" y="163"/>
                    </a:cubicBezTo>
                    <a:lnTo>
                      <a:pt x="337" y="163"/>
                    </a:lnTo>
                    <a:cubicBezTo>
                      <a:pt x="384" y="163"/>
                      <a:pt x="419" y="126"/>
                      <a:pt x="419" y="82"/>
                    </a:cubicBezTo>
                    <a:cubicBezTo>
                      <a:pt x="419" y="37"/>
                      <a:pt x="382" y="0"/>
                      <a:pt x="33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" name="Google Shape;424;p17"/>
              <p:cNvSpPr/>
              <p:nvPr/>
            </p:nvSpPr>
            <p:spPr>
              <a:xfrm>
                <a:off x="2323325" y="2001950"/>
                <a:ext cx="30875" cy="30875"/>
              </a:xfrm>
              <a:custGeom>
                <a:avLst/>
                <a:gdLst/>
                <a:ahLst/>
                <a:cxnLst/>
                <a:rect l="l" t="t" r="r" b="b"/>
                <a:pathLst>
                  <a:path w="1235" h="1235" extrusionOk="0">
                    <a:moveTo>
                      <a:pt x="617" y="0"/>
                    </a:moveTo>
                    <a:cubicBezTo>
                      <a:pt x="277" y="0"/>
                      <a:pt x="1" y="277"/>
                      <a:pt x="1" y="617"/>
                    </a:cubicBezTo>
                    <a:cubicBezTo>
                      <a:pt x="1" y="957"/>
                      <a:pt x="277" y="1234"/>
                      <a:pt x="617" y="1234"/>
                    </a:cubicBezTo>
                    <a:cubicBezTo>
                      <a:pt x="959" y="1234"/>
                      <a:pt x="1235" y="957"/>
                      <a:pt x="1235" y="617"/>
                    </a:cubicBezTo>
                    <a:cubicBezTo>
                      <a:pt x="1235" y="277"/>
                      <a:pt x="959" y="0"/>
                      <a:pt x="61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" name="Google Shape;425;p17"/>
              <p:cNvSpPr/>
              <p:nvPr/>
            </p:nvSpPr>
            <p:spPr>
              <a:xfrm>
                <a:off x="1492450" y="2221400"/>
                <a:ext cx="60150" cy="54800"/>
              </a:xfrm>
              <a:custGeom>
                <a:avLst/>
                <a:gdLst/>
                <a:ahLst/>
                <a:cxnLst/>
                <a:rect l="l" t="t" r="r" b="b"/>
                <a:pathLst>
                  <a:path w="2406" h="2192" extrusionOk="0">
                    <a:moveTo>
                      <a:pt x="1203" y="1"/>
                    </a:moveTo>
                    <a:cubicBezTo>
                      <a:pt x="923" y="1"/>
                      <a:pt x="642" y="108"/>
                      <a:pt x="428" y="322"/>
                    </a:cubicBezTo>
                    <a:cubicBezTo>
                      <a:pt x="1" y="749"/>
                      <a:pt x="1" y="1443"/>
                      <a:pt x="428" y="1871"/>
                    </a:cubicBezTo>
                    <a:cubicBezTo>
                      <a:pt x="642" y="2085"/>
                      <a:pt x="923" y="2191"/>
                      <a:pt x="1203" y="2191"/>
                    </a:cubicBezTo>
                    <a:cubicBezTo>
                      <a:pt x="1483" y="2191"/>
                      <a:pt x="1764" y="2085"/>
                      <a:pt x="1977" y="1871"/>
                    </a:cubicBezTo>
                    <a:cubicBezTo>
                      <a:pt x="2406" y="1443"/>
                      <a:pt x="2406" y="749"/>
                      <a:pt x="1977" y="322"/>
                    </a:cubicBezTo>
                    <a:cubicBezTo>
                      <a:pt x="1764" y="108"/>
                      <a:pt x="1483" y="1"/>
                      <a:pt x="120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" name="Google Shape;426;p17"/>
              <p:cNvSpPr/>
              <p:nvPr/>
            </p:nvSpPr>
            <p:spPr>
              <a:xfrm>
                <a:off x="2638300" y="2117400"/>
                <a:ext cx="60150" cy="54800"/>
              </a:xfrm>
              <a:custGeom>
                <a:avLst/>
                <a:gdLst/>
                <a:ahLst/>
                <a:cxnLst/>
                <a:rect l="l" t="t" r="r" b="b"/>
                <a:pathLst>
                  <a:path w="2406" h="2192" extrusionOk="0">
                    <a:moveTo>
                      <a:pt x="1203" y="1"/>
                    </a:moveTo>
                    <a:cubicBezTo>
                      <a:pt x="923" y="1"/>
                      <a:pt x="642" y="108"/>
                      <a:pt x="428" y="321"/>
                    </a:cubicBezTo>
                    <a:cubicBezTo>
                      <a:pt x="1" y="750"/>
                      <a:pt x="1" y="1443"/>
                      <a:pt x="428" y="1870"/>
                    </a:cubicBezTo>
                    <a:cubicBezTo>
                      <a:pt x="642" y="2085"/>
                      <a:pt x="923" y="2192"/>
                      <a:pt x="1203" y="2192"/>
                    </a:cubicBezTo>
                    <a:cubicBezTo>
                      <a:pt x="1483" y="2192"/>
                      <a:pt x="1764" y="2085"/>
                      <a:pt x="1977" y="1870"/>
                    </a:cubicBezTo>
                    <a:cubicBezTo>
                      <a:pt x="2406" y="1443"/>
                      <a:pt x="2406" y="750"/>
                      <a:pt x="1977" y="321"/>
                    </a:cubicBezTo>
                    <a:cubicBezTo>
                      <a:pt x="1764" y="108"/>
                      <a:pt x="1483" y="1"/>
                      <a:pt x="120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" name="Google Shape;427;p17"/>
              <p:cNvSpPr/>
              <p:nvPr/>
            </p:nvSpPr>
            <p:spPr>
              <a:xfrm>
                <a:off x="1723875" y="1989975"/>
                <a:ext cx="60150" cy="54800"/>
              </a:xfrm>
              <a:custGeom>
                <a:avLst/>
                <a:gdLst/>
                <a:ahLst/>
                <a:cxnLst/>
                <a:rect l="l" t="t" r="r" b="b"/>
                <a:pathLst>
                  <a:path w="2406" h="2192" extrusionOk="0">
                    <a:moveTo>
                      <a:pt x="1203" y="0"/>
                    </a:moveTo>
                    <a:cubicBezTo>
                      <a:pt x="923" y="0"/>
                      <a:pt x="642" y="108"/>
                      <a:pt x="428" y="322"/>
                    </a:cubicBezTo>
                    <a:cubicBezTo>
                      <a:pt x="1" y="749"/>
                      <a:pt x="1" y="1443"/>
                      <a:pt x="428" y="1871"/>
                    </a:cubicBezTo>
                    <a:cubicBezTo>
                      <a:pt x="642" y="2085"/>
                      <a:pt x="923" y="2191"/>
                      <a:pt x="1203" y="2191"/>
                    </a:cubicBezTo>
                    <a:cubicBezTo>
                      <a:pt x="1483" y="2191"/>
                      <a:pt x="1764" y="2085"/>
                      <a:pt x="1977" y="1871"/>
                    </a:cubicBezTo>
                    <a:cubicBezTo>
                      <a:pt x="2406" y="1443"/>
                      <a:pt x="2406" y="749"/>
                      <a:pt x="1977" y="322"/>
                    </a:cubicBezTo>
                    <a:cubicBezTo>
                      <a:pt x="1764" y="108"/>
                      <a:pt x="1483" y="0"/>
                      <a:pt x="120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" name="Google Shape;428;p17"/>
              <p:cNvSpPr/>
              <p:nvPr/>
            </p:nvSpPr>
            <p:spPr>
              <a:xfrm>
                <a:off x="2381475" y="2401600"/>
                <a:ext cx="60150" cy="54800"/>
              </a:xfrm>
              <a:custGeom>
                <a:avLst/>
                <a:gdLst/>
                <a:ahLst/>
                <a:cxnLst/>
                <a:rect l="l" t="t" r="r" b="b"/>
                <a:pathLst>
                  <a:path w="2406" h="2192" extrusionOk="0">
                    <a:moveTo>
                      <a:pt x="1203" y="0"/>
                    </a:moveTo>
                    <a:cubicBezTo>
                      <a:pt x="922" y="0"/>
                      <a:pt x="642" y="107"/>
                      <a:pt x="428" y="322"/>
                    </a:cubicBezTo>
                    <a:cubicBezTo>
                      <a:pt x="0" y="749"/>
                      <a:pt x="0" y="1442"/>
                      <a:pt x="428" y="1871"/>
                    </a:cubicBezTo>
                    <a:cubicBezTo>
                      <a:pt x="642" y="2084"/>
                      <a:pt x="922" y="2191"/>
                      <a:pt x="1203" y="2191"/>
                    </a:cubicBezTo>
                    <a:cubicBezTo>
                      <a:pt x="1483" y="2191"/>
                      <a:pt x="1763" y="2084"/>
                      <a:pt x="1977" y="1871"/>
                    </a:cubicBezTo>
                    <a:cubicBezTo>
                      <a:pt x="2405" y="1442"/>
                      <a:pt x="2405" y="749"/>
                      <a:pt x="1977" y="322"/>
                    </a:cubicBezTo>
                    <a:cubicBezTo>
                      <a:pt x="1763" y="107"/>
                      <a:pt x="1483" y="0"/>
                      <a:pt x="120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" name="Google Shape;429;p17"/>
              <p:cNvSpPr/>
              <p:nvPr/>
            </p:nvSpPr>
            <p:spPr>
              <a:xfrm>
                <a:off x="1972525" y="1990000"/>
                <a:ext cx="54775" cy="54775"/>
              </a:xfrm>
              <a:custGeom>
                <a:avLst/>
                <a:gdLst/>
                <a:ahLst/>
                <a:cxnLst/>
                <a:rect l="l" t="t" r="r" b="b"/>
                <a:pathLst>
                  <a:path w="2191" h="2191" extrusionOk="0">
                    <a:moveTo>
                      <a:pt x="1096" y="0"/>
                    </a:moveTo>
                    <a:cubicBezTo>
                      <a:pt x="490" y="0"/>
                      <a:pt x="0" y="490"/>
                      <a:pt x="0" y="1095"/>
                    </a:cubicBezTo>
                    <a:cubicBezTo>
                      <a:pt x="0" y="1699"/>
                      <a:pt x="490" y="2191"/>
                      <a:pt x="1096" y="2191"/>
                    </a:cubicBezTo>
                    <a:cubicBezTo>
                      <a:pt x="1700" y="2191"/>
                      <a:pt x="2191" y="1699"/>
                      <a:pt x="2191" y="1095"/>
                    </a:cubicBezTo>
                    <a:cubicBezTo>
                      <a:pt x="2191" y="490"/>
                      <a:pt x="1700" y="0"/>
                      <a:pt x="109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30" name="Google Shape;430;p17"/>
            <p:cNvGrpSpPr/>
            <p:nvPr/>
          </p:nvGrpSpPr>
          <p:grpSpPr>
            <a:xfrm>
              <a:off x="7424013" y="68227"/>
              <a:ext cx="2013511" cy="471285"/>
              <a:chOff x="5000750" y="481775"/>
              <a:chExt cx="1329050" cy="311100"/>
            </a:xfrm>
          </p:grpSpPr>
          <p:sp>
            <p:nvSpPr>
              <p:cNvPr id="431" name="Google Shape;431;p17"/>
              <p:cNvSpPr/>
              <p:nvPr/>
            </p:nvSpPr>
            <p:spPr>
              <a:xfrm>
                <a:off x="5026400" y="621850"/>
                <a:ext cx="1303400" cy="147700"/>
              </a:xfrm>
              <a:custGeom>
                <a:avLst/>
                <a:gdLst/>
                <a:ahLst/>
                <a:cxnLst/>
                <a:rect l="l" t="t" r="r" b="b"/>
                <a:pathLst>
                  <a:path w="52136" h="5908" extrusionOk="0">
                    <a:moveTo>
                      <a:pt x="24815" y="0"/>
                    </a:moveTo>
                    <a:lnTo>
                      <a:pt x="19094" y="5721"/>
                    </a:lnTo>
                    <a:lnTo>
                      <a:pt x="1" y="5721"/>
                    </a:lnTo>
                    <a:lnTo>
                      <a:pt x="1" y="5908"/>
                    </a:lnTo>
                    <a:lnTo>
                      <a:pt x="19170" y="5908"/>
                    </a:lnTo>
                    <a:lnTo>
                      <a:pt x="24891" y="186"/>
                    </a:lnTo>
                    <a:lnTo>
                      <a:pt x="52136" y="186"/>
                    </a:lnTo>
                    <a:cubicBezTo>
                      <a:pt x="52090" y="135"/>
                      <a:pt x="52060" y="69"/>
                      <a:pt x="520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432;p17"/>
              <p:cNvSpPr/>
              <p:nvPr/>
            </p:nvSpPr>
            <p:spPr>
              <a:xfrm>
                <a:off x="5161775" y="575150"/>
                <a:ext cx="1109150" cy="147725"/>
              </a:xfrm>
              <a:custGeom>
                <a:avLst/>
                <a:gdLst/>
                <a:ahLst/>
                <a:cxnLst/>
                <a:rect l="l" t="t" r="r" b="b"/>
                <a:pathLst>
                  <a:path w="44366" h="5909" extrusionOk="0">
                    <a:moveTo>
                      <a:pt x="19400" y="1"/>
                    </a:moveTo>
                    <a:lnTo>
                      <a:pt x="13679" y="5722"/>
                    </a:lnTo>
                    <a:lnTo>
                      <a:pt x="1" y="5722"/>
                    </a:lnTo>
                    <a:lnTo>
                      <a:pt x="1" y="5908"/>
                    </a:lnTo>
                    <a:lnTo>
                      <a:pt x="13756" y="5908"/>
                    </a:lnTo>
                    <a:lnTo>
                      <a:pt x="19477" y="188"/>
                    </a:lnTo>
                    <a:lnTo>
                      <a:pt x="44350" y="188"/>
                    </a:lnTo>
                    <a:cubicBezTo>
                      <a:pt x="44343" y="125"/>
                      <a:pt x="44349" y="62"/>
                      <a:pt x="4436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17"/>
              <p:cNvSpPr/>
              <p:nvPr/>
            </p:nvSpPr>
            <p:spPr>
              <a:xfrm>
                <a:off x="5270725" y="528425"/>
                <a:ext cx="949350" cy="147725"/>
              </a:xfrm>
              <a:custGeom>
                <a:avLst/>
                <a:gdLst/>
                <a:ahLst/>
                <a:cxnLst/>
                <a:rect l="l" t="t" r="r" b="b"/>
                <a:pathLst>
                  <a:path w="37974" h="5909" extrusionOk="0">
                    <a:moveTo>
                      <a:pt x="15042" y="1"/>
                    </a:moveTo>
                    <a:lnTo>
                      <a:pt x="9321" y="5722"/>
                    </a:lnTo>
                    <a:lnTo>
                      <a:pt x="0" y="5722"/>
                    </a:lnTo>
                    <a:lnTo>
                      <a:pt x="0" y="5908"/>
                    </a:lnTo>
                    <a:lnTo>
                      <a:pt x="9398" y="5908"/>
                    </a:lnTo>
                    <a:lnTo>
                      <a:pt x="15119" y="188"/>
                    </a:lnTo>
                    <a:lnTo>
                      <a:pt x="37974" y="188"/>
                    </a:lnTo>
                    <a:cubicBezTo>
                      <a:pt x="37954" y="128"/>
                      <a:pt x="37949" y="64"/>
                      <a:pt x="3795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" name="Google Shape;434;p17"/>
              <p:cNvSpPr/>
              <p:nvPr/>
            </p:nvSpPr>
            <p:spPr>
              <a:xfrm>
                <a:off x="5360950" y="481775"/>
                <a:ext cx="831450" cy="147700"/>
              </a:xfrm>
              <a:custGeom>
                <a:avLst/>
                <a:gdLst/>
                <a:ahLst/>
                <a:cxnLst/>
                <a:rect l="l" t="t" r="r" b="b"/>
                <a:pathLst>
                  <a:path w="33258" h="5908" extrusionOk="0">
                    <a:moveTo>
                      <a:pt x="11433" y="0"/>
                    </a:moveTo>
                    <a:lnTo>
                      <a:pt x="5712" y="5722"/>
                    </a:lnTo>
                    <a:lnTo>
                      <a:pt x="0" y="5722"/>
                    </a:lnTo>
                    <a:lnTo>
                      <a:pt x="0" y="5908"/>
                    </a:lnTo>
                    <a:lnTo>
                      <a:pt x="5789" y="5908"/>
                    </a:lnTo>
                    <a:lnTo>
                      <a:pt x="11510" y="186"/>
                    </a:lnTo>
                    <a:lnTo>
                      <a:pt x="33257" y="186"/>
                    </a:lnTo>
                    <a:cubicBezTo>
                      <a:pt x="33236" y="125"/>
                      <a:pt x="33228" y="61"/>
                      <a:pt x="3323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" name="Google Shape;435;p17"/>
              <p:cNvSpPr/>
              <p:nvPr/>
            </p:nvSpPr>
            <p:spPr>
              <a:xfrm>
                <a:off x="5335300" y="601475"/>
                <a:ext cx="51375" cy="51375"/>
              </a:xfrm>
              <a:custGeom>
                <a:avLst/>
                <a:gdLst/>
                <a:ahLst/>
                <a:cxnLst/>
                <a:rect l="l" t="t" r="r" b="b"/>
                <a:pathLst>
                  <a:path w="2055" h="2055" extrusionOk="0">
                    <a:moveTo>
                      <a:pt x="2055" y="1027"/>
                    </a:moveTo>
                    <a:cubicBezTo>
                      <a:pt x="2055" y="1594"/>
                      <a:pt x="1596" y="2055"/>
                      <a:pt x="1027" y="2055"/>
                    </a:cubicBezTo>
                    <a:cubicBezTo>
                      <a:pt x="460" y="2055"/>
                      <a:pt x="0" y="1594"/>
                      <a:pt x="0" y="1027"/>
                    </a:cubicBezTo>
                    <a:cubicBezTo>
                      <a:pt x="0" y="460"/>
                      <a:pt x="459" y="0"/>
                      <a:pt x="1027" y="0"/>
                    </a:cubicBezTo>
                    <a:cubicBezTo>
                      <a:pt x="1594" y="0"/>
                      <a:pt x="2055" y="461"/>
                      <a:pt x="2055" y="102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436;p17"/>
              <p:cNvSpPr/>
              <p:nvPr/>
            </p:nvSpPr>
            <p:spPr>
              <a:xfrm>
                <a:off x="5245025" y="648125"/>
                <a:ext cx="51400" cy="51400"/>
              </a:xfrm>
              <a:custGeom>
                <a:avLst/>
                <a:gdLst/>
                <a:ahLst/>
                <a:cxnLst/>
                <a:rect l="l" t="t" r="r" b="b"/>
                <a:pathLst>
                  <a:path w="2056" h="2056" extrusionOk="0">
                    <a:moveTo>
                      <a:pt x="2055" y="1028"/>
                    </a:moveTo>
                    <a:cubicBezTo>
                      <a:pt x="2055" y="1595"/>
                      <a:pt x="1595" y="2055"/>
                      <a:pt x="1028" y="2055"/>
                    </a:cubicBezTo>
                    <a:cubicBezTo>
                      <a:pt x="459" y="2055"/>
                      <a:pt x="1" y="1594"/>
                      <a:pt x="1" y="1028"/>
                    </a:cubicBezTo>
                    <a:cubicBezTo>
                      <a:pt x="1" y="462"/>
                      <a:pt x="459" y="1"/>
                      <a:pt x="1028" y="1"/>
                    </a:cubicBezTo>
                    <a:cubicBezTo>
                      <a:pt x="1595" y="1"/>
                      <a:pt x="2055" y="462"/>
                      <a:pt x="2055" y="102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437;p17"/>
              <p:cNvSpPr/>
              <p:nvPr/>
            </p:nvSpPr>
            <p:spPr>
              <a:xfrm>
                <a:off x="5134550" y="694825"/>
                <a:ext cx="51400" cy="51400"/>
              </a:xfrm>
              <a:custGeom>
                <a:avLst/>
                <a:gdLst/>
                <a:ahLst/>
                <a:cxnLst/>
                <a:rect l="l" t="t" r="r" b="b"/>
                <a:pathLst>
                  <a:path w="2056" h="2056" extrusionOk="0">
                    <a:moveTo>
                      <a:pt x="2055" y="1028"/>
                    </a:moveTo>
                    <a:cubicBezTo>
                      <a:pt x="2055" y="1594"/>
                      <a:pt x="1594" y="2055"/>
                      <a:pt x="1028" y="2055"/>
                    </a:cubicBezTo>
                    <a:cubicBezTo>
                      <a:pt x="461" y="2055"/>
                      <a:pt x="0" y="1594"/>
                      <a:pt x="0" y="1028"/>
                    </a:cubicBezTo>
                    <a:cubicBezTo>
                      <a:pt x="0" y="461"/>
                      <a:pt x="461" y="0"/>
                      <a:pt x="1028" y="0"/>
                    </a:cubicBezTo>
                    <a:cubicBezTo>
                      <a:pt x="1595" y="0"/>
                      <a:pt x="2055" y="461"/>
                      <a:pt x="2055" y="102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" name="Google Shape;438;p17"/>
              <p:cNvSpPr/>
              <p:nvPr/>
            </p:nvSpPr>
            <p:spPr>
              <a:xfrm>
                <a:off x="5000750" y="741475"/>
                <a:ext cx="51400" cy="51400"/>
              </a:xfrm>
              <a:custGeom>
                <a:avLst/>
                <a:gdLst/>
                <a:ahLst/>
                <a:cxnLst/>
                <a:rect l="l" t="t" r="r" b="b"/>
                <a:pathLst>
                  <a:path w="2056" h="2056" extrusionOk="0">
                    <a:moveTo>
                      <a:pt x="2055" y="1028"/>
                    </a:moveTo>
                    <a:cubicBezTo>
                      <a:pt x="2055" y="1596"/>
                      <a:pt x="1596" y="2056"/>
                      <a:pt x="1028" y="2056"/>
                    </a:cubicBezTo>
                    <a:cubicBezTo>
                      <a:pt x="460" y="2056"/>
                      <a:pt x="0" y="1595"/>
                      <a:pt x="0" y="1028"/>
                    </a:cubicBezTo>
                    <a:cubicBezTo>
                      <a:pt x="0" y="462"/>
                      <a:pt x="460" y="1"/>
                      <a:pt x="1028" y="1"/>
                    </a:cubicBezTo>
                    <a:cubicBezTo>
                      <a:pt x="1596" y="1"/>
                      <a:pt x="2055" y="462"/>
                      <a:pt x="2055" y="102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10_1_1"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6" name="Google Shape;486;p20"/>
          <p:cNvPicPr preferRelativeResize="0"/>
          <p:nvPr/>
        </p:nvPicPr>
        <p:blipFill>
          <a:blip r:embed="rId2" cstate="email">
            <a:alphaModFix amt="49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>
            <a:off x="-1" y="0"/>
            <a:ext cx="914399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87" name="Google Shape;487;p2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488" name="Google Shape;488;p20"/>
          <p:cNvGrpSpPr/>
          <p:nvPr/>
        </p:nvGrpSpPr>
        <p:grpSpPr>
          <a:xfrm>
            <a:off x="-76200" y="51338"/>
            <a:ext cx="9140088" cy="5042738"/>
            <a:chOff x="-76200" y="51338"/>
            <a:chExt cx="9140088" cy="5042738"/>
          </a:xfrm>
        </p:grpSpPr>
        <p:grpSp>
          <p:nvGrpSpPr>
            <p:cNvPr id="489" name="Google Shape;489;p20"/>
            <p:cNvGrpSpPr/>
            <p:nvPr/>
          </p:nvGrpSpPr>
          <p:grpSpPr>
            <a:xfrm rot="5400000">
              <a:off x="7611325" y="959250"/>
              <a:ext cx="2360475" cy="544650"/>
              <a:chOff x="1492450" y="1911750"/>
              <a:chExt cx="2360475" cy="544650"/>
            </a:xfrm>
          </p:grpSpPr>
          <p:sp>
            <p:nvSpPr>
              <p:cNvPr id="490" name="Google Shape;490;p20"/>
              <p:cNvSpPr/>
              <p:nvPr/>
            </p:nvSpPr>
            <p:spPr>
              <a:xfrm>
                <a:off x="3086750" y="2015325"/>
                <a:ext cx="154050" cy="4100"/>
              </a:xfrm>
              <a:custGeom>
                <a:avLst/>
                <a:gdLst/>
                <a:ahLst/>
                <a:cxnLst/>
                <a:rect l="l" t="t" r="r" b="b"/>
                <a:pathLst>
                  <a:path w="6162" h="164" extrusionOk="0">
                    <a:moveTo>
                      <a:pt x="82" y="0"/>
                    </a:moveTo>
                    <a:cubicBezTo>
                      <a:pt x="36" y="0"/>
                      <a:pt x="1" y="37"/>
                      <a:pt x="1" y="82"/>
                    </a:cubicBezTo>
                    <a:cubicBezTo>
                      <a:pt x="1" y="126"/>
                      <a:pt x="36" y="163"/>
                      <a:pt x="82" y="163"/>
                    </a:cubicBezTo>
                    <a:lnTo>
                      <a:pt x="6080" y="163"/>
                    </a:lnTo>
                    <a:cubicBezTo>
                      <a:pt x="6127" y="163"/>
                      <a:pt x="6161" y="126"/>
                      <a:pt x="6161" y="82"/>
                    </a:cubicBezTo>
                    <a:cubicBezTo>
                      <a:pt x="6161" y="37"/>
                      <a:pt x="6124" y="0"/>
                      <a:pt x="608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" name="Google Shape;491;p20"/>
              <p:cNvSpPr/>
              <p:nvPr/>
            </p:nvSpPr>
            <p:spPr>
              <a:xfrm>
                <a:off x="3223350" y="2001950"/>
                <a:ext cx="30875" cy="30875"/>
              </a:xfrm>
              <a:custGeom>
                <a:avLst/>
                <a:gdLst/>
                <a:ahLst/>
                <a:cxnLst/>
                <a:rect l="l" t="t" r="r" b="b"/>
                <a:pathLst>
                  <a:path w="1235" h="1235" extrusionOk="0">
                    <a:moveTo>
                      <a:pt x="617" y="0"/>
                    </a:moveTo>
                    <a:cubicBezTo>
                      <a:pt x="277" y="0"/>
                      <a:pt x="1" y="277"/>
                      <a:pt x="1" y="617"/>
                    </a:cubicBezTo>
                    <a:cubicBezTo>
                      <a:pt x="1" y="957"/>
                      <a:pt x="277" y="1234"/>
                      <a:pt x="617" y="1234"/>
                    </a:cubicBezTo>
                    <a:cubicBezTo>
                      <a:pt x="958" y="1234"/>
                      <a:pt x="1234" y="957"/>
                      <a:pt x="1234" y="617"/>
                    </a:cubicBezTo>
                    <a:cubicBezTo>
                      <a:pt x="1234" y="277"/>
                      <a:pt x="958" y="0"/>
                      <a:pt x="61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" name="Google Shape;492;p20"/>
              <p:cNvSpPr/>
              <p:nvPr/>
            </p:nvSpPr>
            <p:spPr>
              <a:xfrm>
                <a:off x="2679100" y="2009100"/>
                <a:ext cx="35625" cy="16475"/>
              </a:xfrm>
              <a:custGeom>
                <a:avLst/>
                <a:gdLst/>
                <a:ahLst/>
                <a:cxnLst/>
                <a:rect l="l" t="t" r="r" b="b"/>
                <a:pathLst>
                  <a:path w="1425" h="659" extrusionOk="0">
                    <a:moveTo>
                      <a:pt x="329" y="0"/>
                    </a:moveTo>
                    <a:cubicBezTo>
                      <a:pt x="147" y="0"/>
                      <a:pt x="1" y="147"/>
                      <a:pt x="1" y="330"/>
                    </a:cubicBezTo>
                    <a:cubicBezTo>
                      <a:pt x="1" y="511"/>
                      <a:pt x="148" y="658"/>
                      <a:pt x="329" y="658"/>
                    </a:cubicBezTo>
                    <a:lnTo>
                      <a:pt x="1095" y="658"/>
                    </a:lnTo>
                    <a:cubicBezTo>
                      <a:pt x="1277" y="658"/>
                      <a:pt x="1425" y="511"/>
                      <a:pt x="1425" y="330"/>
                    </a:cubicBezTo>
                    <a:cubicBezTo>
                      <a:pt x="1425" y="147"/>
                      <a:pt x="1277" y="0"/>
                      <a:pt x="109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" name="Google Shape;493;p20"/>
              <p:cNvSpPr/>
              <p:nvPr/>
            </p:nvSpPr>
            <p:spPr>
              <a:xfrm>
                <a:off x="2740975" y="2009100"/>
                <a:ext cx="294175" cy="16475"/>
              </a:xfrm>
              <a:custGeom>
                <a:avLst/>
                <a:gdLst/>
                <a:ahLst/>
                <a:cxnLst/>
                <a:rect l="l" t="t" r="r" b="b"/>
                <a:pathLst>
                  <a:path w="11767" h="659" extrusionOk="0">
                    <a:moveTo>
                      <a:pt x="330" y="0"/>
                    </a:moveTo>
                    <a:cubicBezTo>
                      <a:pt x="148" y="0"/>
                      <a:pt x="1" y="147"/>
                      <a:pt x="1" y="330"/>
                    </a:cubicBezTo>
                    <a:cubicBezTo>
                      <a:pt x="1" y="511"/>
                      <a:pt x="150" y="658"/>
                      <a:pt x="330" y="658"/>
                    </a:cubicBezTo>
                    <a:lnTo>
                      <a:pt x="1825" y="658"/>
                    </a:lnTo>
                    <a:cubicBezTo>
                      <a:pt x="2006" y="658"/>
                      <a:pt x="2154" y="511"/>
                      <a:pt x="2154" y="330"/>
                    </a:cubicBezTo>
                    <a:cubicBezTo>
                      <a:pt x="2154" y="147"/>
                      <a:pt x="2006" y="0"/>
                      <a:pt x="1825" y="0"/>
                    </a:cubicBezTo>
                    <a:close/>
                    <a:moveTo>
                      <a:pt x="3534" y="0"/>
                    </a:moveTo>
                    <a:cubicBezTo>
                      <a:pt x="3353" y="0"/>
                      <a:pt x="3206" y="147"/>
                      <a:pt x="3206" y="330"/>
                    </a:cubicBezTo>
                    <a:cubicBezTo>
                      <a:pt x="3206" y="511"/>
                      <a:pt x="3354" y="658"/>
                      <a:pt x="3534" y="658"/>
                    </a:cubicBezTo>
                    <a:lnTo>
                      <a:pt x="5029" y="658"/>
                    </a:lnTo>
                    <a:cubicBezTo>
                      <a:pt x="5211" y="658"/>
                      <a:pt x="5358" y="511"/>
                      <a:pt x="5358" y="330"/>
                    </a:cubicBezTo>
                    <a:cubicBezTo>
                      <a:pt x="5358" y="147"/>
                      <a:pt x="5211" y="0"/>
                      <a:pt x="5029" y="0"/>
                    </a:cubicBezTo>
                    <a:close/>
                    <a:moveTo>
                      <a:pt x="6739" y="0"/>
                    </a:moveTo>
                    <a:cubicBezTo>
                      <a:pt x="6556" y="0"/>
                      <a:pt x="6410" y="147"/>
                      <a:pt x="6410" y="330"/>
                    </a:cubicBezTo>
                    <a:cubicBezTo>
                      <a:pt x="6410" y="511"/>
                      <a:pt x="6558" y="658"/>
                      <a:pt x="6739" y="658"/>
                    </a:cubicBezTo>
                    <a:lnTo>
                      <a:pt x="8234" y="658"/>
                    </a:lnTo>
                    <a:cubicBezTo>
                      <a:pt x="8414" y="658"/>
                      <a:pt x="8562" y="511"/>
                      <a:pt x="8562" y="330"/>
                    </a:cubicBezTo>
                    <a:cubicBezTo>
                      <a:pt x="8562" y="147"/>
                      <a:pt x="8414" y="0"/>
                      <a:pt x="8234" y="0"/>
                    </a:cubicBezTo>
                    <a:close/>
                    <a:moveTo>
                      <a:pt x="9942" y="0"/>
                    </a:moveTo>
                    <a:cubicBezTo>
                      <a:pt x="9760" y="0"/>
                      <a:pt x="9613" y="147"/>
                      <a:pt x="9613" y="330"/>
                    </a:cubicBezTo>
                    <a:cubicBezTo>
                      <a:pt x="9613" y="511"/>
                      <a:pt x="9761" y="658"/>
                      <a:pt x="9942" y="658"/>
                    </a:cubicBezTo>
                    <a:lnTo>
                      <a:pt x="11437" y="658"/>
                    </a:lnTo>
                    <a:cubicBezTo>
                      <a:pt x="11619" y="658"/>
                      <a:pt x="11766" y="511"/>
                      <a:pt x="11766" y="330"/>
                    </a:cubicBezTo>
                    <a:cubicBezTo>
                      <a:pt x="11766" y="147"/>
                      <a:pt x="11617" y="0"/>
                      <a:pt x="1143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" name="Google Shape;494;p20"/>
              <p:cNvSpPr/>
              <p:nvPr/>
            </p:nvSpPr>
            <p:spPr>
              <a:xfrm>
                <a:off x="3061400" y="2009100"/>
                <a:ext cx="35625" cy="16475"/>
              </a:xfrm>
              <a:custGeom>
                <a:avLst/>
                <a:gdLst/>
                <a:ahLst/>
                <a:cxnLst/>
                <a:rect l="l" t="t" r="r" b="b"/>
                <a:pathLst>
                  <a:path w="1425" h="659" extrusionOk="0">
                    <a:moveTo>
                      <a:pt x="330" y="0"/>
                    </a:moveTo>
                    <a:cubicBezTo>
                      <a:pt x="147" y="0"/>
                      <a:pt x="0" y="147"/>
                      <a:pt x="0" y="330"/>
                    </a:cubicBezTo>
                    <a:cubicBezTo>
                      <a:pt x="0" y="511"/>
                      <a:pt x="148" y="658"/>
                      <a:pt x="330" y="658"/>
                    </a:cubicBezTo>
                    <a:lnTo>
                      <a:pt x="1096" y="658"/>
                    </a:lnTo>
                    <a:cubicBezTo>
                      <a:pt x="1278" y="658"/>
                      <a:pt x="1424" y="511"/>
                      <a:pt x="1424" y="330"/>
                    </a:cubicBezTo>
                    <a:cubicBezTo>
                      <a:pt x="1424" y="147"/>
                      <a:pt x="1277" y="0"/>
                      <a:pt x="109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" name="Google Shape;495;p20"/>
              <p:cNvSpPr/>
              <p:nvPr/>
            </p:nvSpPr>
            <p:spPr>
              <a:xfrm>
                <a:off x="1520225" y="2015300"/>
                <a:ext cx="1169125" cy="235550"/>
              </a:xfrm>
              <a:custGeom>
                <a:avLst/>
                <a:gdLst/>
                <a:ahLst/>
                <a:cxnLst/>
                <a:rect l="l" t="t" r="r" b="b"/>
                <a:pathLst>
                  <a:path w="46765" h="9422" extrusionOk="0">
                    <a:moveTo>
                      <a:pt x="9349" y="0"/>
                    </a:moveTo>
                    <a:cubicBezTo>
                      <a:pt x="9328" y="0"/>
                      <a:pt x="9306" y="9"/>
                      <a:pt x="9291" y="24"/>
                    </a:cubicBezTo>
                    <a:lnTo>
                      <a:pt x="34" y="9281"/>
                    </a:lnTo>
                    <a:cubicBezTo>
                      <a:pt x="1" y="9313"/>
                      <a:pt x="1" y="9365"/>
                      <a:pt x="34" y="9397"/>
                    </a:cubicBezTo>
                    <a:cubicBezTo>
                      <a:pt x="50" y="9413"/>
                      <a:pt x="70" y="9421"/>
                      <a:pt x="92" y="9421"/>
                    </a:cubicBezTo>
                    <a:cubicBezTo>
                      <a:pt x="114" y="9421"/>
                      <a:pt x="135" y="9414"/>
                      <a:pt x="152" y="9395"/>
                    </a:cubicBezTo>
                    <a:lnTo>
                      <a:pt x="9384" y="163"/>
                    </a:lnTo>
                    <a:lnTo>
                      <a:pt x="46683" y="163"/>
                    </a:lnTo>
                    <a:cubicBezTo>
                      <a:pt x="46727" y="163"/>
                      <a:pt x="46764" y="126"/>
                      <a:pt x="46764" y="82"/>
                    </a:cubicBezTo>
                    <a:cubicBezTo>
                      <a:pt x="46764" y="36"/>
                      <a:pt x="46727" y="0"/>
                      <a:pt x="4668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" name="Google Shape;496;p20"/>
              <p:cNvSpPr/>
              <p:nvPr/>
            </p:nvSpPr>
            <p:spPr>
              <a:xfrm>
                <a:off x="2102650" y="1925075"/>
                <a:ext cx="175350" cy="94350"/>
              </a:xfrm>
              <a:custGeom>
                <a:avLst/>
                <a:gdLst/>
                <a:ahLst/>
                <a:cxnLst/>
                <a:rect l="l" t="t" r="r" b="b"/>
                <a:pathLst>
                  <a:path w="7014" h="3774" extrusionOk="0">
                    <a:moveTo>
                      <a:pt x="3699" y="1"/>
                    </a:moveTo>
                    <a:cubicBezTo>
                      <a:pt x="3677" y="1"/>
                      <a:pt x="3655" y="11"/>
                      <a:pt x="3641" y="25"/>
                    </a:cubicBezTo>
                    <a:lnTo>
                      <a:pt x="33" y="3633"/>
                    </a:lnTo>
                    <a:cubicBezTo>
                      <a:pt x="0" y="3665"/>
                      <a:pt x="0" y="3717"/>
                      <a:pt x="33" y="3748"/>
                    </a:cubicBezTo>
                    <a:cubicBezTo>
                      <a:pt x="49" y="3765"/>
                      <a:pt x="70" y="3773"/>
                      <a:pt x="92" y="3773"/>
                    </a:cubicBezTo>
                    <a:cubicBezTo>
                      <a:pt x="113" y="3773"/>
                      <a:pt x="133" y="3766"/>
                      <a:pt x="149" y="3747"/>
                    </a:cubicBezTo>
                    <a:lnTo>
                      <a:pt x="3734" y="164"/>
                    </a:lnTo>
                    <a:lnTo>
                      <a:pt x="6932" y="164"/>
                    </a:lnTo>
                    <a:cubicBezTo>
                      <a:pt x="6976" y="164"/>
                      <a:pt x="7013" y="127"/>
                      <a:pt x="7013" y="82"/>
                    </a:cubicBezTo>
                    <a:cubicBezTo>
                      <a:pt x="7013" y="38"/>
                      <a:pt x="6976" y="1"/>
                      <a:pt x="693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" name="Google Shape;497;p20"/>
              <p:cNvSpPr/>
              <p:nvPr/>
            </p:nvSpPr>
            <p:spPr>
              <a:xfrm>
                <a:off x="2260500" y="1911750"/>
                <a:ext cx="30900" cy="30875"/>
              </a:xfrm>
              <a:custGeom>
                <a:avLst/>
                <a:gdLst/>
                <a:ahLst/>
                <a:cxnLst/>
                <a:rect l="l" t="t" r="r" b="b"/>
                <a:pathLst>
                  <a:path w="1236" h="1235" extrusionOk="0">
                    <a:moveTo>
                      <a:pt x="618" y="0"/>
                    </a:moveTo>
                    <a:cubicBezTo>
                      <a:pt x="278" y="0"/>
                      <a:pt x="0" y="276"/>
                      <a:pt x="0" y="617"/>
                    </a:cubicBezTo>
                    <a:cubicBezTo>
                      <a:pt x="0" y="958"/>
                      <a:pt x="278" y="1234"/>
                      <a:pt x="618" y="1234"/>
                    </a:cubicBezTo>
                    <a:cubicBezTo>
                      <a:pt x="958" y="1234"/>
                      <a:pt x="1235" y="958"/>
                      <a:pt x="1235" y="617"/>
                    </a:cubicBezTo>
                    <a:cubicBezTo>
                      <a:pt x="1235" y="276"/>
                      <a:pt x="958" y="0"/>
                      <a:pt x="61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" name="Google Shape;498;p20"/>
              <p:cNvSpPr/>
              <p:nvPr/>
            </p:nvSpPr>
            <p:spPr>
              <a:xfrm>
                <a:off x="2538650" y="2015275"/>
                <a:ext cx="461325" cy="131575"/>
              </a:xfrm>
              <a:custGeom>
                <a:avLst/>
                <a:gdLst/>
                <a:ahLst/>
                <a:cxnLst/>
                <a:rect l="l" t="t" r="r" b="b"/>
                <a:pathLst>
                  <a:path w="18453" h="5263" extrusionOk="0">
                    <a:moveTo>
                      <a:pt x="91" y="1"/>
                    </a:moveTo>
                    <a:cubicBezTo>
                      <a:pt x="70" y="1"/>
                      <a:pt x="49" y="9"/>
                      <a:pt x="33" y="25"/>
                    </a:cubicBezTo>
                    <a:cubicBezTo>
                      <a:pt x="0" y="57"/>
                      <a:pt x="0" y="109"/>
                      <a:pt x="33" y="140"/>
                    </a:cubicBezTo>
                    <a:lnTo>
                      <a:pt x="5130" y="5238"/>
                    </a:lnTo>
                    <a:cubicBezTo>
                      <a:pt x="5147" y="5254"/>
                      <a:pt x="5167" y="5263"/>
                      <a:pt x="5189" y="5263"/>
                    </a:cubicBezTo>
                    <a:lnTo>
                      <a:pt x="18372" y="5263"/>
                    </a:lnTo>
                    <a:cubicBezTo>
                      <a:pt x="18419" y="5263"/>
                      <a:pt x="18452" y="5225"/>
                      <a:pt x="18452" y="5180"/>
                    </a:cubicBezTo>
                    <a:cubicBezTo>
                      <a:pt x="18452" y="5135"/>
                      <a:pt x="18415" y="5099"/>
                      <a:pt x="18371" y="5099"/>
                    </a:cubicBezTo>
                    <a:lnTo>
                      <a:pt x="5222" y="5099"/>
                    </a:lnTo>
                    <a:lnTo>
                      <a:pt x="148" y="25"/>
                    </a:lnTo>
                    <a:cubicBezTo>
                      <a:pt x="133" y="9"/>
                      <a:pt x="112" y="1"/>
                      <a:pt x="9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" name="Google Shape;499;p20"/>
              <p:cNvSpPr/>
              <p:nvPr/>
            </p:nvSpPr>
            <p:spPr>
              <a:xfrm>
                <a:off x="2982525" y="2129350"/>
                <a:ext cx="30875" cy="30875"/>
              </a:xfrm>
              <a:custGeom>
                <a:avLst/>
                <a:gdLst/>
                <a:ahLst/>
                <a:cxnLst/>
                <a:rect l="l" t="t" r="r" b="b"/>
                <a:pathLst>
                  <a:path w="1235" h="1235" extrusionOk="0">
                    <a:moveTo>
                      <a:pt x="617" y="1"/>
                    </a:moveTo>
                    <a:cubicBezTo>
                      <a:pt x="277" y="1"/>
                      <a:pt x="0" y="277"/>
                      <a:pt x="0" y="618"/>
                    </a:cubicBezTo>
                    <a:cubicBezTo>
                      <a:pt x="0" y="959"/>
                      <a:pt x="277" y="1235"/>
                      <a:pt x="617" y="1235"/>
                    </a:cubicBezTo>
                    <a:cubicBezTo>
                      <a:pt x="957" y="1235"/>
                      <a:pt x="1234" y="959"/>
                      <a:pt x="1234" y="618"/>
                    </a:cubicBezTo>
                    <a:cubicBezTo>
                      <a:pt x="1234" y="277"/>
                      <a:pt x="957" y="1"/>
                      <a:pt x="61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" name="Google Shape;500;p20"/>
              <p:cNvSpPr/>
              <p:nvPr/>
            </p:nvSpPr>
            <p:spPr>
              <a:xfrm>
                <a:off x="1997625" y="2015300"/>
                <a:ext cx="1841950" cy="415750"/>
              </a:xfrm>
              <a:custGeom>
                <a:avLst/>
                <a:gdLst/>
                <a:ahLst/>
                <a:cxnLst/>
                <a:rect l="l" t="t" r="r" b="b"/>
                <a:pathLst>
                  <a:path w="73678" h="16630" extrusionOk="0">
                    <a:moveTo>
                      <a:pt x="92" y="0"/>
                    </a:moveTo>
                    <a:cubicBezTo>
                      <a:pt x="71" y="0"/>
                      <a:pt x="50" y="8"/>
                      <a:pt x="33" y="24"/>
                    </a:cubicBezTo>
                    <a:cubicBezTo>
                      <a:pt x="1" y="56"/>
                      <a:pt x="1" y="108"/>
                      <a:pt x="33" y="139"/>
                    </a:cubicBezTo>
                    <a:lnTo>
                      <a:pt x="16498" y="16605"/>
                    </a:lnTo>
                    <a:cubicBezTo>
                      <a:pt x="16514" y="16621"/>
                      <a:pt x="16535" y="16629"/>
                      <a:pt x="16557" y="16629"/>
                    </a:cubicBezTo>
                    <a:lnTo>
                      <a:pt x="73595" y="16629"/>
                    </a:lnTo>
                    <a:cubicBezTo>
                      <a:pt x="73641" y="16629"/>
                      <a:pt x="73677" y="16592"/>
                      <a:pt x="73676" y="16548"/>
                    </a:cubicBezTo>
                    <a:cubicBezTo>
                      <a:pt x="73676" y="16503"/>
                      <a:pt x="73639" y="16466"/>
                      <a:pt x="73595" y="16466"/>
                    </a:cubicBezTo>
                    <a:lnTo>
                      <a:pt x="16590" y="16466"/>
                    </a:lnTo>
                    <a:lnTo>
                      <a:pt x="148" y="24"/>
                    </a:lnTo>
                    <a:cubicBezTo>
                      <a:pt x="133" y="8"/>
                      <a:pt x="112" y="0"/>
                      <a:pt x="9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" name="Google Shape;501;p20"/>
              <p:cNvSpPr/>
              <p:nvPr/>
            </p:nvSpPr>
            <p:spPr>
              <a:xfrm>
                <a:off x="3822050" y="2413550"/>
                <a:ext cx="30875" cy="30850"/>
              </a:xfrm>
              <a:custGeom>
                <a:avLst/>
                <a:gdLst/>
                <a:ahLst/>
                <a:cxnLst/>
                <a:rect l="l" t="t" r="r" b="b"/>
                <a:pathLst>
                  <a:path w="1235" h="1234" extrusionOk="0">
                    <a:moveTo>
                      <a:pt x="618" y="0"/>
                    </a:moveTo>
                    <a:cubicBezTo>
                      <a:pt x="277" y="0"/>
                      <a:pt x="0" y="277"/>
                      <a:pt x="0" y="618"/>
                    </a:cubicBezTo>
                    <a:cubicBezTo>
                      <a:pt x="0" y="958"/>
                      <a:pt x="277" y="1234"/>
                      <a:pt x="618" y="1234"/>
                    </a:cubicBezTo>
                    <a:cubicBezTo>
                      <a:pt x="958" y="1234"/>
                      <a:pt x="1234" y="958"/>
                      <a:pt x="1234" y="618"/>
                    </a:cubicBezTo>
                    <a:cubicBezTo>
                      <a:pt x="1234" y="277"/>
                      <a:pt x="958" y="0"/>
                      <a:pt x="61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" name="Google Shape;502;p20"/>
              <p:cNvSpPr/>
              <p:nvPr/>
            </p:nvSpPr>
            <p:spPr>
              <a:xfrm>
                <a:off x="2220000" y="2015325"/>
                <a:ext cx="10525" cy="4100"/>
              </a:xfrm>
              <a:custGeom>
                <a:avLst/>
                <a:gdLst/>
                <a:ahLst/>
                <a:cxnLst/>
                <a:rect l="l" t="t" r="r" b="b"/>
                <a:pathLst>
                  <a:path w="421" h="164" extrusionOk="0">
                    <a:moveTo>
                      <a:pt x="82" y="0"/>
                    </a:moveTo>
                    <a:cubicBezTo>
                      <a:pt x="38" y="0"/>
                      <a:pt x="1" y="37"/>
                      <a:pt x="1" y="82"/>
                    </a:cubicBezTo>
                    <a:cubicBezTo>
                      <a:pt x="1" y="126"/>
                      <a:pt x="38" y="163"/>
                      <a:pt x="82" y="163"/>
                    </a:cubicBezTo>
                    <a:lnTo>
                      <a:pt x="339" y="163"/>
                    </a:lnTo>
                    <a:cubicBezTo>
                      <a:pt x="384" y="163"/>
                      <a:pt x="420" y="126"/>
                      <a:pt x="420" y="82"/>
                    </a:cubicBezTo>
                    <a:cubicBezTo>
                      <a:pt x="420" y="37"/>
                      <a:pt x="383" y="0"/>
                      <a:pt x="33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" name="Google Shape;503;p20"/>
              <p:cNvSpPr/>
              <p:nvPr/>
            </p:nvSpPr>
            <p:spPr>
              <a:xfrm>
                <a:off x="2213025" y="2001950"/>
                <a:ext cx="30875" cy="30875"/>
              </a:xfrm>
              <a:custGeom>
                <a:avLst/>
                <a:gdLst/>
                <a:ahLst/>
                <a:cxnLst/>
                <a:rect l="l" t="t" r="r" b="b"/>
                <a:pathLst>
                  <a:path w="1235" h="1235" extrusionOk="0">
                    <a:moveTo>
                      <a:pt x="618" y="0"/>
                    </a:moveTo>
                    <a:cubicBezTo>
                      <a:pt x="276" y="0"/>
                      <a:pt x="0" y="275"/>
                      <a:pt x="0" y="617"/>
                    </a:cubicBezTo>
                    <a:cubicBezTo>
                      <a:pt x="0" y="958"/>
                      <a:pt x="276" y="1234"/>
                      <a:pt x="618" y="1234"/>
                    </a:cubicBezTo>
                    <a:cubicBezTo>
                      <a:pt x="958" y="1234"/>
                      <a:pt x="1234" y="958"/>
                      <a:pt x="1234" y="617"/>
                    </a:cubicBezTo>
                    <a:cubicBezTo>
                      <a:pt x="1234" y="275"/>
                      <a:pt x="958" y="0"/>
                      <a:pt x="61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" name="Google Shape;504;p20"/>
              <p:cNvSpPr/>
              <p:nvPr/>
            </p:nvSpPr>
            <p:spPr>
              <a:xfrm>
                <a:off x="2275150" y="2015325"/>
                <a:ext cx="10475" cy="4100"/>
              </a:xfrm>
              <a:custGeom>
                <a:avLst/>
                <a:gdLst/>
                <a:ahLst/>
                <a:cxnLst/>
                <a:rect l="l" t="t" r="r" b="b"/>
                <a:pathLst>
                  <a:path w="419" h="164" extrusionOk="0">
                    <a:moveTo>
                      <a:pt x="82" y="0"/>
                    </a:moveTo>
                    <a:cubicBezTo>
                      <a:pt x="37" y="0"/>
                      <a:pt x="0" y="37"/>
                      <a:pt x="0" y="82"/>
                    </a:cubicBezTo>
                    <a:cubicBezTo>
                      <a:pt x="0" y="126"/>
                      <a:pt x="37" y="163"/>
                      <a:pt x="82" y="163"/>
                    </a:cubicBezTo>
                    <a:lnTo>
                      <a:pt x="337" y="163"/>
                    </a:lnTo>
                    <a:cubicBezTo>
                      <a:pt x="384" y="163"/>
                      <a:pt x="419" y="126"/>
                      <a:pt x="419" y="82"/>
                    </a:cubicBezTo>
                    <a:cubicBezTo>
                      <a:pt x="419" y="37"/>
                      <a:pt x="383" y="0"/>
                      <a:pt x="33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" name="Google Shape;505;p20"/>
              <p:cNvSpPr/>
              <p:nvPr/>
            </p:nvSpPr>
            <p:spPr>
              <a:xfrm>
                <a:off x="2268150" y="2001950"/>
                <a:ext cx="30875" cy="30875"/>
              </a:xfrm>
              <a:custGeom>
                <a:avLst/>
                <a:gdLst/>
                <a:ahLst/>
                <a:cxnLst/>
                <a:rect l="l" t="t" r="r" b="b"/>
                <a:pathLst>
                  <a:path w="1235" h="1235" extrusionOk="0">
                    <a:moveTo>
                      <a:pt x="617" y="0"/>
                    </a:moveTo>
                    <a:cubicBezTo>
                      <a:pt x="277" y="0"/>
                      <a:pt x="1" y="277"/>
                      <a:pt x="1" y="617"/>
                    </a:cubicBezTo>
                    <a:cubicBezTo>
                      <a:pt x="1" y="957"/>
                      <a:pt x="277" y="1234"/>
                      <a:pt x="617" y="1234"/>
                    </a:cubicBezTo>
                    <a:cubicBezTo>
                      <a:pt x="959" y="1234"/>
                      <a:pt x="1235" y="957"/>
                      <a:pt x="1235" y="617"/>
                    </a:cubicBezTo>
                    <a:cubicBezTo>
                      <a:pt x="1235" y="277"/>
                      <a:pt x="959" y="0"/>
                      <a:pt x="61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" name="Google Shape;506;p20"/>
              <p:cNvSpPr/>
              <p:nvPr/>
            </p:nvSpPr>
            <p:spPr>
              <a:xfrm>
                <a:off x="2330300" y="2015325"/>
                <a:ext cx="10475" cy="4100"/>
              </a:xfrm>
              <a:custGeom>
                <a:avLst/>
                <a:gdLst/>
                <a:ahLst/>
                <a:cxnLst/>
                <a:rect l="l" t="t" r="r" b="b"/>
                <a:pathLst>
                  <a:path w="419" h="164" extrusionOk="0">
                    <a:moveTo>
                      <a:pt x="82" y="0"/>
                    </a:moveTo>
                    <a:cubicBezTo>
                      <a:pt x="37" y="0"/>
                      <a:pt x="0" y="37"/>
                      <a:pt x="0" y="82"/>
                    </a:cubicBezTo>
                    <a:cubicBezTo>
                      <a:pt x="0" y="126"/>
                      <a:pt x="37" y="163"/>
                      <a:pt x="82" y="163"/>
                    </a:cubicBezTo>
                    <a:lnTo>
                      <a:pt x="337" y="163"/>
                    </a:lnTo>
                    <a:cubicBezTo>
                      <a:pt x="384" y="163"/>
                      <a:pt x="419" y="126"/>
                      <a:pt x="419" y="82"/>
                    </a:cubicBezTo>
                    <a:cubicBezTo>
                      <a:pt x="419" y="37"/>
                      <a:pt x="382" y="0"/>
                      <a:pt x="33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" name="Google Shape;507;p20"/>
              <p:cNvSpPr/>
              <p:nvPr/>
            </p:nvSpPr>
            <p:spPr>
              <a:xfrm>
                <a:off x="2323325" y="2001950"/>
                <a:ext cx="30875" cy="30875"/>
              </a:xfrm>
              <a:custGeom>
                <a:avLst/>
                <a:gdLst/>
                <a:ahLst/>
                <a:cxnLst/>
                <a:rect l="l" t="t" r="r" b="b"/>
                <a:pathLst>
                  <a:path w="1235" h="1235" extrusionOk="0">
                    <a:moveTo>
                      <a:pt x="617" y="0"/>
                    </a:moveTo>
                    <a:cubicBezTo>
                      <a:pt x="277" y="0"/>
                      <a:pt x="1" y="277"/>
                      <a:pt x="1" y="617"/>
                    </a:cubicBezTo>
                    <a:cubicBezTo>
                      <a:pt x="1" y="957"/>
                      <a:pt x="277" y="1234"/>
                      <a:pt x="617" y="1234"/>
                    </a:cubicBezTo>
                    <a:cubicBezTo>
                      <a:pt x="959" y="1234"/>
                      <a:pt x="1235" y="957"/>
                      <a:pt x="1235" y="617"/>
                    </a:cubicBezTo>
                    <a:cubicBezTo>
                      <a:pt x="1235" y="277"/>
                      <a:pt x="959" y="0"/>
                      <a:pt x="61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" name="Google Shape;508;p20"/>
              <p:cNvSpPr/>
              <p:nvPr/>
            </p:nvSpPr>
            <p:spPr>
              <a:xfrm>
                <a:off x="1492450" y="2221400"/>
                <a:ext cx="60150" cy="54800"/>
              </a:xfrm>
              <a:custGeom>
                <a:avLst/>
                <a:gdLst/>
                <a:ahLst/>
                <a:cxnLst/>
                <a:rect l="l" t="t" r="r" b="b"/>
                <a:pathLst>
                  <a:path w="2406" h="2192" extrusionOk="0">
                    <a:moveTo>
                      <a:pt x="1203" y="1"/>
                    </a:moveTo>
                    <a:cubicBezTo>
                      <a:pt x="923" y="1"/>
                      <a:pt x="642" y="108"/>
                      <a:pt x="428" y="322"/>
                    </a:cubicBezTo>
                    <a:cubicBezTo>
                      <a:pt x="1" y="749"/>
                      <a:pt x="1" y="1443"/>
                      <a:pt x="428" y="1871"/>
                    </a:cubicBezTo>
                    <a:cubicBezTo>
                      <a:pt x="642" y="2085"/>
                      <a:pt x="923" y="2191"/>
                      <a:pt x="1203" y="2191"/>
                    </a:cubicBezTo>
                    <a:cubicBezTo>
                      <a:pt x="1483" y="2191"/>
                      <a:pt x="1764" y="2085"/>
                      <a:pt x="1977" y="1871"/>
                    </a:cubicBezTo>
                    <a:cubicBezTo>
                      <a:pt x="2406" y="1443"/>
                      <a:pt x="2406" y="749"/>
                      <a:pt x="1977" y="322"/>
                    </a:cubicBezTo>
                    <a:cubicBezTo>
                      <a:pt x="1764" y="108"/>
                      <a:pt x="1483" y="1"/>
                      <a:pt x="120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" name="Google Shape;509;p20"/>
              <p:cNvSpPr/>
              <p:nvPr/>
            </p:nvSpPr>
            <p:spPr>
              <a:xfrm>
                <a:off x="2638300" y="2117400"/>
                <a:ext cx="60150" cy="54800"/>
              </a:xfrm>
              <a:custGeom>
                <a:avLst/>
                <a:gdLst/>
                <a:ahLst/>
                <a:cxnLst/>
                <a:rect l="l" t="t" r="r" b="b"/>
                <a:pathLst>
                  <a:path w="2406" h="2192" extrusionOk="0">
                    <a:moveTo>
                      <a:pt x="1203" y="1"/>
                    </a:moveTo>
                    <a:cubicBezTo>
                      <a:pt x="923" y="1"/>
                      <a:pt x="642" y="108"/>
                      <a:pt x="428" y="321"/>
                    </a:cubicBezTo>
                    <a:cubicBezTo>
                      <a:pt x="1" y="750"/>
                      <a:pt x="1" y="1443"/>
                      <a:pt x="428" y="1870"/>
                    </a:cubicBezTo>
                    <a:cubicBezTo>
                      <a:pt x="642" y="2085"/>
                      <a:pt x="923" y="2192"/>
                      <a:pt x="1203" y="2192"/>
                    </a:cubicBezTo>
                    <a:cubicBezTo>
                      <a:pt x="1483" y="2192"/>
                      <a:pt x="1764" y="2085"/>
                      <a:pt x="1977" y="1870"/>
                    </a:cubicBezTo>
                    <a:cubicBezTo>
                      <a:pt x="2406" y="1443"/>
                      <a:pt x="2406" y="750"/>
                      <a:pt x="1977" y="321"/>
                    </a:cubicBezTo>
                    <a:cubicBezTo>
                      <a:pt x="1764" y="108"/>
                      <a:pt x="1483" y="1"/>
                      <a:pt x="120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" name="Google Shape;510;p20"/>
              <p:cNvSpPr/>
              <p:nvPr/>
            </p:nvSpPr>
            <p:spPr>
              <a:xfrm>
                <a:off x="1723875" y="1989975"/>
                <a:ext cx="60150" cy="54800"/>
              </a:xfrm>
              <a:custGeom>
                <a:avLst/>
                <a:gdLst/>
                <a:ahLst/>
                <a:cxnLst/>
                <a:rect l="l" t="t" r="r" b="b"/>
                <a:pathLst>
                  <a:path w="2406" h="2192" extrusionOk="0">
                    <a:moveTo>
                      <a:pt x="1203" y="0"/>
                    </a:moveTo>
                    <a:cubicBezTo>
                      <a:pt x="923" y="0"/>
                      <a:pt x="642" y="108"/>
                      <a:pt x="428" y="322"/>
                    </a:cubicBezTo>
                    <a:cubicBezTo>
                      <a:pt x="1" y="749"/>
                      <a:pt x="1" y="1443"/>
                      <a:pt x="428" y="1871"/>
                    </a:cubicBezTo>
                    <a:cubicBezTo>
                      <a:pt x="642" y="2085"/>
                      <a:pt x="923" y="2191"/>
                      <a:pt x="1203" y="2191"/>
                    </a:cubicBezTo>
                    <a:cubicBezTo>
                      <a:pt x="1483" y="2191"/>
                      <a:pt x="1764" y="2085"/>
                      <a:pt x="1977" y="1871"/>
                    </a:cubicBezTo>
                    <a:cubicBezTo>
                      <a:pt x="2406" y="1443"/>
                      <a:pt x="2406" y="749"/>
                      <a:pt x="1977" y="322"/>
                    </a:cubicBezTo>
                    <a:cubicBezTo>
                      <a:pt x="1764" y="108"/>
                      <a:pt x="1483" y="0"/>
                      <a:pt x="120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" name="Google Shape;511;p20"/>
              <p:cNvSpPr/>
              <p:nvPr/>
            </p:nvSpPr>
            <p:spPr>
              <a:xfrm>
                <a:off x="2381475" y="2401600"/>
                <a:ext cx="60150" cy="54800"/>
              </a:xfrm>
              <a:custGeom>
                <a:avLst/>
                <a:gdLst/>
                <a:ahLst/>
                <a:cxnLst/>
                <a:rect l="l" t="t" r="r" b="b"/>
                <a:pathLst>
                  <a:path w="2406" h="2192" extrusionOk="0">
                    <a:moveTo>
                      <a:pt x="1203" y="0"/>
                    </a:moveTo>
                    <a:cubicBezTo>
                      <a:pt x="922" y="0"/>
                      <a:pt x="642" y="107"/>
                      <a:pt x="428" y="322"/>
                    </a:cubicBezTo>
                    <a:cubicBezTo>
                      <a:pt x="0" y="749"/>
                      <a:pt x="0" y="1442"/>
                      <a:pt x="428" y="1871"/>
                    </a:cubicBezTo>
                    <a:cubicBezTo>
                      <a:pt x="642" y="2084"/>
                      <a:pt x="922" y="2191"/>
                      <a:pt x="1203" y="2191"/>
                    </a:cubicBezTo>
                    <a:cubicBezTo>
                      <a:pt x="1483" y="2191"/>
                      <a:pt x="1763" y="2084"/>
                      <a:pt x="1977" y="1871"/>
                    </a:cubicBezTo>
                    <a:cubicBezTo>
                      <a:pt x="2405" y="1442"/>
                      <a:pt x="2405" y="749"/>
                      <a:pt x="1977" y="322"/>
                    </a:cubicBezTo>
                    <a:cubicBezTo>
                      <a:pt x="1763" y="107"/>
                      <a:pt x="1483" y="0"/>
                      <a:pt x="120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" name="Google Shape;512;p20"/>
              <p:cNvSpPr/>
              <p:nvPr/>
            </p:nvSpPr>
            <p:spPr>
              <a:xfrm>
                <a:off x="1972525" y="1990000"/>
                <a:ext cx="54775" cy="54775"/>
              </a:xfrm>
              <a:custGeom>
                <a:avLst/>
                <a:gdLst/>
                <a:ahLst/>
                <a:cxnLst/>
                <a:rect l="l" t="t" r="r" b="b"/>
                <a:pathLst>
                  <a:path w="2191" h="2191" extrusionOk="0">
                    <a:moveTo>
                      <a:pt x="1096" y="0"/>
                    </a:moveTo>
                    <a:cubicBezTo>
                      <a:pt x="490" y="0"/>
                      <a:pt x="0" y="490"/>
                      <a:pt x="0" y="1095"/>
                    </a:cubicBezTo>
                    <a:cubicBezTo>
                      <a:pt x="0" y="1699"/>
                      <a:pt x="490" y="2191"/>
                      <a:pt x="1096" y="2191"/>
                    </a:cubicBezTo>
                    <a:cubicBezTo>
                      <a:pt x="1700" y="2191"/>
                      <a:pt x="2191" y="1699"/>
                      <a:pt x="2191" y="1095"/>
                    </a:cubicBezTo>
                    <a:cubicBezTo>
                      <a:pt x="2191" y="490"/>
                      <a:pt x="1700" y="0"/>
                      <a:pt x="109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" name="Google Shape;513;p20"/>
              <p:cNvSpPr/>
              <p:nvPr/>
            </p:nvSpPr>
            <p:spPr>
              <a:xfrm>
                <a:off x="2506375" y="2248775"/>
                <a:ext cx="68525" cy="93100"/>
              </a:xfrm>
              <a:custGeom>
                <a:avLst/>
                <a:gdLst/>
                <a:ahLst/>
                <a:cxnLst/>
                <a:rect l="l" t="t" r="r" b="b"/>
                <a:pathLst>
                  <a:path w="2741" h="3724" extrusionOk="0">
                    <a:moveTo>
                      <a:pt x="1" y="1"/>
                    </a:moveTo>
                    <a:lnTo>
                      <a:pt x="1111" y="1861"/>
                    </a:lnTo>
                    <a:lnTo>
                      <a:pt x="1" y="3723"/>
                    </a:lnTo>
                    <a:lnTo>
                      <a:pt x="1630" y="3723"/>
                    </a:lnTo>
                    <a:lnTo>
                      <a:pt x="2740" y="1861"/>
                    </a:lnTo>
                    <a:lnTo>
                      <a:pt x="163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" name="Google Shape;514;p20"/>
              <p:cNvSpPr/>
              <p:nvPr/>
            </p:nvSpPr>
            <p:spPr>
              <a:xfrm>
                <a:off x="2620550" y="2248775"/>
                <a:ext cx="68550" cy="93100"/>
              </a:xfrm>
              <a:custGeom>
                <a:avLst/>
                <a:gdLst/>
                <a:ahLst/>
                <a:cxnLst/>
                <a:rect l="l" t="t" r="r" b="b"/>
                <a:pathLst>
                  <a:path w="2742" h="3724" extrusionOk="0">
                    <a:moveTo>
                      <a:pt x="1" y="1"/>
                    </a:moveTo>
                    <a:lnTo>
                      <a:pt x="1111" y="1861"/>
                    </a:lnTo>
                    <a:lnTo>
                      <a:pt x="1" y="3723"/>
                    </a:lnTo>
                    <a:lnTo>
                      <a:pt x="1630" y="3723"/>
                    </a:lnTo>
                    <a:lnTo>
                      <a:pt x="2742" y="1861"/>
                    </a:lnTo>
                    <a:lnTo>
                      <a:pt x="163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" name="Google Shape;515;p20"/>
              <p:cNvSpPr/>
              <p:nvPr/>
            </p:nvSpPr>
            <p:spPr>
              <a:xfrm>
                <a:off x="2734800" y="2248775"/>
                <a:ext cx="68500" cy="93100"/>
              </a:xfrm>
              <a:custGeom>
                <a:avLst/>
                <a:gdLst/>
                <a:ahLst/>
                <a:cxnLst/>
                <a:rect l="l" t="t" r="r" b="b"/>
                <a:pathLst>
                  <a:path w="2740" h="3724" extrusionOk="0">
                    <a:moveTo>
                      <a:pt x="0" y="1"/>
                    </a:moveTo>
                    <a:lnTo>
                      <a:pt x="1110" y="1861"/>
                    </a:lnTo>
                    <a:lnTo>
                      <a:pt x="0" y="3723"/>
                    </a:lnTo>
                    <a:lnTo>
                      <a:pt x="1629" y="3723"/>
                    </a:lnTo>
                    <a:lnTo>
                      <a:pt x="2740" y="1861"/>
                    </a:lnTo>
                    <a:lnTo>
                      <a:pt x="162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" name="Google Shape;516;p20"/>
              <p:cNvSpPr/>
              <p:nvPr/>
            </p:nvSpPr>
            <p:spPr>
              <a:xfrm>
                <a:off x="2848975" y="2248775"/>
                <a:ext cx="68525" cy="93100"/>
              </a:xfrm>
              <a:custGeom>
                <a:avLst/>
                <a:gdLst/>
                <a:ahLst/>
                <a:cxnLst/>
                <a:rect l="l" t="t" r="r" b="b"/>
                <a:pathLst>
                  <a:path w="2741" h="3724" extrusionOk="0">
                    <a:moveTo>
                      <a:pt x="0" y="1"/>
                    </a:moveTo>
                    <a:lnTo>
                      <a:pt x="1110" y="1861"/>
                    </a:lnTo>
                    <a:lnTo>
                      <a:pt x="0" y="3723"/>
                    </a:lnTo>
                    <a:lnTo>
                      <a:pt x="1631" y="3723"/>
                    </a:lnTo>
                    <a:lnTo>
                      <a:pt x="2741" y="1861"/>
                    </a:lnTo>
                    <a:lnTo>
                      <a:pt x="163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" name="Google Shape;517;p20"/>
              <p:cNvSpPr/>
              <p:nvPr/>
            </p:nvSpPr>
            <p:spPr>
              <a:xfrm>
                <a:off x="2963175" y="2248775"/>
                <a:ext cx="68500" cy="93100"/>
              </a:xfrm>
              <a:custGeom>
                <a:avLst/>
                <a:gdLst/>
                <a:ahLst/>
                <a:cxnLst/>
                <a:rect l="l" t="t" r="r" b="b"/>
                <a:pathLst>
                  <a:path w="2740" h="3724" extrusionOk="0">
                    <a:moveTo>
                      <a:pt x="0" y="1"/>
                    </a:moveTo>
                    <a:lnTo>
                      <a:pt x="1111" y="1861"/>
                    </a:lnTo>
                    <a:lnTo>
                      <a:pt x="0" y="3723"/>
                    </a:lnTo>
                    <a:lnTo>
                      <a:pt x="1630" y="3723"/>
                    </a:lnTo>
                    <a:lnTo>
                      <a:pt x="2740" y="1861"/>
                    </a:lnTo>
                    <a:lnTo>
                      <a:pt x="163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" name="Google Shape;518;p20"/>
              <p:cNvSpPr/>
              <p:nvPr/>
            </p:nvSpPr>
            <p:spPr>
              <a:xfrm>
                <a:off x="3077375" y="2248775"/>
                <a:ext cx="68550" cy="93100"/>
              </a:xfrm>
              <a:custGeom>
                <a:avLst/>
                <a:gdLst/>
                <a:ahLst/>
                <a:cxnLst/>
                <a:rect l="l" t="t" r="r" b="b"/>
                <a:pathLst>
                  <a:path w="2742" h="3724" extrusionOk="0">
                    <a:moveTo>
                      <a:pt x="1" y="1"/>
                    </a:moveTo>
                    <a:lnTo>
                      <a:pt x="1112" y="1861"/>
                    </a:lnTo>
                    <a:lnTo>
                      <a:pt x="1" y="3723"/>
                    </a:lnTo>
                    <a:lnTo>
                      <a:pt x="1631" y="3723"/>
                    </a:lnTo>
                    <a:lnTo>
                      <a:pt x="2741" y="1861"/>
                    </a:lnTo>
                    <a:lnTo>
                      <a:pt x="163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19" name="Google Shape;519;p20"/>
            <p:cNvGrpSpPr/>
            <p:nvPr/>
          </p:nvGrpSpPr>
          <p:grpSpPr>
            <a:xfrm>
              <a:off x="-76200" y="4604000"/>
              <a:ext cx="2083175" cy="490075"/>
              <a:chOff x="4249200" y="1725050"/>
              <a:chExt cx="2083175" cy="490075"/>
            </a:xfrm>
          </p:grpSpPr>
          <p:sp>
            <p:nvSpPr>
              <p:cNvPr id="520" name="Google Shape;520;p20"/>
              <p:cNvSpPr/>
              <p:nvPr/>
            </p:nvSpPr>
            <p:spPr>
              <a:xfrm>
                <a:off x="4308925" y="2086325"/>
                <a:ext cx="1707600" cy="128800"/>
              </a:xfrm>
              <a:custGeom>
                <a:avLst/>
                <a:gdLst/>
                <a:ahLst/>
                <a:cxnLst/>
                <a:rect l="l" t="t" r="r" b="b"/>
                <a:pathLst>
                  <a:path w="68304" h="5152" extrusionOk="0">
                    <a:moveTo>
                      <a:pt x="32499" y="1"/>
                    </a:moveTo>
                    <a:lnTo>
                      <a:pt x="27650" y="4851"/>
                    </a:lnTo>
                    <a:lnTo>
                      <a:pt x="0" y="4851"/>
                    </a:lnTo>
                    <a:lnTo>
                      <a:pt x="0" y="5152"/>
                    </a:lnTo>
                    <a:lnTo>
                      <a:pt x="27775" y="5152"/>
                    </a:lnTo>
                    <a:lnTo>
                      <a:pt x="32624" y="302"/>
                    </a:lnTo>
                    <a:lnTo>
                      <a:pt x="68303" y="302"/>
                    </a:lnTo>
                    <a:lnTo>
                      <a:pt x="6830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" name="Google Shape;521;p20"/>
              <p:cNvSpPr/>
              <p:nvPr/>
            </p:nvSpPr>
            <p:spPr>
              <a:xfrm>
                <a:off x="4249200" y="1888950"/>
                <a:ext cx="1901425" cy="255925"/>
              </a:xfrm>
              <a:custGeom>
                <a:avLst/>
                <a:gdLst/>
                <a:ahLst/>
                <a:cxnLst/>
                <a:rect l="l" t="t" r="r" b="b"/>
                <a:pathLst>
                  <a:path w="76057" h="10237" extrusionOk="0">
                    <a:moveTo>
                      <a:pt x="56808" y="0"/>
                    </a:moveTo>
                    <a:lnTo>
                      <a:pt x="46873" y="9935"/>
                    </a:lnTo>
                    <a:lnTo>
                      <a:pt x="27055" y="9935"/>
                    </a:lnTo>
                    <a:lnTo>
                      <a:pt x="22244" y="5124"/>
                    </a:lnTo>
                    <a:lnTo>
                      <a:pt x="1" y="5124"/>
                    </a:lnTo>
                    <a:lnTo>
                      <a:pt x="1" y="5425"/>
                    </a:lnTo>
                    <a:lnTo>
                      <a:pt x="22119" y="5425"/>
                    </a:lnTo>
                    <a:lnTo>
                      <a:pt x="26930" y="10237"/>
                    </a:lnTo>
                    <a:lnTo>
                      <a:pt x="46998" y="10237"/>
                    </a:lnTo>
                    <a:lnTo>
                      <a:pt x="56933" y="301"/>
                    </a:lnTo>
                    <a:lnTo>
                      <a:pt x="76056" y="301"/>
                    </a:lnTo>
                    <a:lnTo>
                      <a:pt x="7605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" name="Google Shape;522;p20"/>
              <p:cNvSpPr/>
              <p:nvPr/>
            </p:nvSpPr>
            <p:spPr>
              <a:xfrm>
                <a:off x="4285100" y="1725050"/>
                <a:ext cx="1548425" cy="186700"/>
              </a:xfrm>
              <a:custGeom>
                <a:avLst/>
                <a:gdLst/>
                <a:ahLst/>
                <a:cxnLst/>
                <a:rect l="l" t="t" r="r" b="b"/>
                <a:pathLst>
                  <a:path w="61937" h="7468" extrusionOk="0">
                    <a:moveTo>
                      <a:pt x="38840" y="1"/>
                    </a:moveTo>
                    <a:lnTo>
                      <a:pt x="31676" y="7165"/>
                    </a:lnTo>
                    <a:lnTo>
                      <a:pt x="1" y="7165"/>
                    </a:lnTo>
                    <a:lnTo>
                      <a:pt x="1" y="7467"/>
                    </a:lnTo>
                    <a:lnTo>
                      <a:pt x="31800" y="7467"/>
                    </a:lnTo>
                    <a:lnTo>
                      <a:pt x="38965" y="303"/>
                    </a:lnTo>
                    <a:lnTo>
                      <a:pt x="61936" y="303"/>
                    </a:lnTo>
                    <a:lnTo>
                      <a:pt x="6193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" name="Google Shape;523;p20"/>
              <p:cNvSpPr/>
              <p:nvPr/>
            </p:nvSpPr>
            <p:spPr>
              <a:xfrm>
                <a:off x="5884550" y="1851850"/>
                <a:ext cx="70825" cy="81775"/>
              </a:xfrm>
              <a:custGeom>
                <a:avLst/>
                <a:gdLst/>
                <a:ahLst/>
                <a:cxnLst/>
                <a:rect l="l" t="t" r="r" b="b"/>
                <a:pathLst>
                  <a:path w="2833" h="3271" extrusionOk="0">
                    <a:moveTo>
                      <a:pt x="0" y="0"/>
                    </a:moveTo>
                    <a:lnTo>
                      <a:pt x="0" y="3270"/>
                    </a:lnTo>
                    <a:lnTo>
                      <a:pt x="2832" y="163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" name="Google Shape;524;p20"/>
              <p:cNvSpPr/>
              <p:nvPr/>
            </p:nvSpPr>
            <p:spPr>
              <a:xfrm>
                <a:off x="5978825" y="1851850"/>
                <a:ext cx="70775" cy="81775"/>
              </a:xfrm>
              <a:custGeom>
                <a:avLst/>
                <a:gdLst/>
                <a:ahLst/>
                <a:cxnLst/>
                <a:rect l="l" t="t" r="r" b="b"/>
                <a:pathLst>
                  <a:path w="2831" h="3271" extrusionOk="0">
                    <a:moveTo>
                      <a:pt x="0" y="0"/>
                    </a:moveTo>
                    <a:lnTo>
                      <a:pt x="0" y="3270"/>
                    </a:lnTo>
                    <a:lnTo>
                      <a:pt x="2830" y="163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" name="Google Shape;525;p20"/>
              <p:cNvSpPr/>
              <p:nvPr/>
            </p:nvSpPr>
            <p:spPr>
              <a:xfrm>
                <a:off x="6073075" y="1851850"/>
                <a:ext cx="70800" cy="81775"/>
              </a:xfrm>
              <a:custGeom>
                <a:avLst/>
                <a:gdLst/>
                <a:ahLst/>
                <a:cxnLst/>
                <a:rect l="l" t="t" r="r" b="b"/>
                <a:pathLst>
                  <a:path w="2832" h="3271" extrusionOk="0">
                    <a:moveTo>
                      <a:pt x="1" y="0"/>
                    </a:moveTo>
                    <a:lnTo>
                      <a:pt x="1" y="3270"/>
                    </a:lnTo>
                    <a:lnTo>
                      <a:pt x="2832" y="1635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" name="Google Shape;526;p20"/>
              <p:cNvSpPr/>
              <p:nvPr/>
            </p:nvSpPr>
            <p:spPr>
              <a:xfrm>
                <a:off x="6167325" y="1851850"/>
                <a:ext cx="70825" cy="81775"/>
              </a:xfrm>
              <a:custGeom>
                <a:avLst/>
                <a:gdLst/>
                <a:ahLst/>
                <a:cxnLst/>
                <a:rect l="l" t="t" r="r" b="b"/>
                <a:pathLst>
                  <a:path w="2833" h="3271" extrusionOk="0">
                    <a:moveTo>
                      <a:pt x="1" y="0"/>
                    </a:moveTo>
                    <a:lnTo>
                      <a:pt x="1" y="3270"/>
                    </a:lnTo>
                    <a:lnTo>
                      <a:pt x="2833" y="1635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" name="Google Shape;527;p20"/>
              <p:cNvSpPr/>
              <p:nvPr/>
            </p:nvSpPr>
            <p:spPr>
              <a:xfrm>
                <a:off x="6261625" y="1851850"/>
                <a:ext cx="70750" cy="81775"/>
              </a:xfrm>
              <a:custGeom>
                <a:avLst/>
                <a:gdLst/>
                <a:ahLst/>
                <a:cxnLst/>
                <a:rect l="l" t="t" r="r" b="b"/>
                <a:pathLst>
                  <a:path w="2830" h="3271" extrusionOk="0">
                    <a:moveTo>
                      <a:pt x="0" y="0"/>
                    </a:moveTo>
                    <a:lnTo>
                      <a:pt x="0" y="3270"/>
                    </a:lnTo>
                    <a:lnTo>
                      <a:pt x="2830" y="163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" name="Google Shape;528;p20"/>
              <p:cNvSpPr/>
              <p:nvPr/>
            </p:nvSpPr>
            <p:spPr>
              <a:xfrm>
                <a:off x="4765500" y="1743500"/>
                <a:ext cx="84325" cy="84350"/>
              </a:xfrm>
              <a:custGeom>
                <a:avLst/>
                <a:gdLst/>
                <a:ahLst/>
                <a:cxnLst/>
                <a:rect l="l" t="t" r="r" b="b"/>
                <a:pathLst>
                  <a:path w="3373" h="3374" extrusionOk="0">
                    <a:moveTo>
                      <a:pt x="1686" y="1"/>
                    </a:moveTo>
                    <a:cubicBezTo>
                      <a:pt x="756" y="1"/>
                      <a:pt x="0" y="755"/>
                      <a:pt x="0" y="1687"/>
                    </a:cubicBezTo>
                    <a:cubicBezTo>
                      <a:pt x="0" y="2619"/>
                      <a:pt x="756" y="3373"/>
                      <a:pt x="1686" y="3373"/>
                    </a:cubicBezTo>
                    <a:cubicBezTo>
                      <a:pt x="2618" y="3373"/>
                      <a:pt x="3372" y="2619"/>
                      <a:pt x="3372" y="1687"/>
                    </a:cubicBezTo>
                    <a:cubicBezTo>
                      <a:pt x="3372" y="755"/>
                      <a:pt x="2618" y="1"/>
                      <a:pt x="168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" name="Google Shape;529;p20"/>
              <p:cNvSpPr/>
              <p:nvPr/>
            </p:nvSpPr>
            <p:spPr>
              <a:xfrm>
                <a:off x="4896900" y="1760250"/>
                <a:ext cx="50850" cy="50850"/>
              </a:xfrm>
              <a:custGeom>
                <a:avLst/>
                <a:gdLst/>
                <a:ahLst/>
                <a:cxnLst/>
                <a:rect l="l" t="t" r="r" b="b"/>
                <a:pathLst>
                  <a:path w="2034" h="2034" extrusionOk="0">
                    <a:moveTo>
                      <a:pt x="1017" y="303"/>
                    </a:moveTo>
                    <a:cubicBezTo>
                      <a:pt x="1412" y="303"/>
                      <a:pt x="1732" y="623"/>
                      <a:pt x="1732" y="1017"/>
                    </a:cubicBezTo>
                    <a:cubicBezTo>
                      <a:pt x="1732" y="1412"/>
                      <a:pt x="1412" y="1732"/>
                      <a:pt x="1017" y="1732"/>
                    </a:cubicBezTo>
                    <a:cubicBezTo>
                      <a:pt x="623" y="1732"/>
                      <a:pt x="303" y="1412"/>
                      <a:pt x="303" y="1017"/>
                    </a:cubicBezTo>
                    <a:cubicBezTo>
                      <a:pt x="303" y="623"/>
                      <a:pt x="623" y="303"/>
                      <a:pt x="1017" y="303"/>
                    </a:cubicBezTo>
                    <a:close/>
                    <a:moveTo>
                      <a:pt x="1017" y="0"/>
                    </a:moveTo>
                    <a:cubicBezTo>
                      <a:pt x="457" y="0"/>
                      <a:pt x="0" y="456"/>
                      <a:pt x="0" y="1017"/>
                    </a:cubicBezTo>
                    <a:cubicBezTo>
                      <a:pt x="0" y="1578"/>
                      <a:pt x="457" y="2033"/>
                      <a:pt x="1017" y="2033"/>
                    </a:cubicBezTo>
                    <a:cubicBezTo>
                      <a:pt x="1577" y="2033"/>
                      <a:pt x="2033" y="1577"/>
                      <a:pt x="2033" y="1017"/>
                    </a:cubicBezTo>
                    <a:cubicBezTo>
                      <a:pt x="2033" y="457"/>
                      <a:pt x="1577" y="0"/>
                      <a:pt x="101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" name="Google Shape;530;p20"/>
              <p:cNvSpPr/>
              <p:nvPr/>
            </p:nvSpPr>
            <p:spPr>
              <a:xfrm>
                <a:off x="4985075" y="1764025"/>
                <a:ext cx="43275" cy="43300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732" extrusionOk="0">
                    <a:moveTo>
                      <a:pt x="866" y="1"/>
                    </a:moveTo>
                    <a:cubicBezTo>
                      <a:pt x="387" y="1"/>
                      <a:pt x="0" y="388"/>
                      <a:pt x="0" y="866"/>
                    </a:cubicBezTo>
                    <a:cubicBezTo>
                      <a:pt x="0" y="1344"/>
                      <a:pt x="387" y="1731"/>
                      <a:pt x="866" y="1731"/>
                    </a:cubicBezTo>
                    <a:cubicBezTo>
                      <a:pt x="1344" y="1731"/>
                      <a:pt x="1731" y="1344"/>
                      <a:pt x="1731" y="866"/>
                    </a:cubicBezTo>
                    <a:cubicBezTo>
                      <a:pt x="1731" y="388"/>
                      <a:pt x="1343" y="1"/>
                      <a:pt x="86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" name="Google Shape;531;p20"/>
              <p:cNvSpPr/>
              <p:nvPr/>
            </p:nvSpPr>
            <p:spPr>
              <a:xfrm>
                <a:off x="5069400" y="1764025"/>
                <a:ext cx="43325" cy="43300"/>
              </a:xfrm>
              <a:custGeom>
                <a:avLst/>
                <a:gdLst/>
                <a:ahLst/>
                <a:cxnLst/>
                <a:rect l="l" t="t" r="r" b="b"/>
                <a:pathLst>
                  <a:path w="1733" h="1732" extrusionOk="0">
                    <a:moveTo>
                      <a:pt x="867" y="1"/>
                    </a:moveTo>
                    <a:cubicBezTo>
                      <a:pt x="389" y="1"/>
                      <a:pt x="1" y="388"/>
                      <a:pt x="1" y="866"/>
                    </a:cubicBezTo>
                    <a:cubicBezTo>
                      <a:pt x="1" y="1344"/>
                      <a:pt x="389" y="1731"/>
                      <a:pt x="867" y="1731"/>
                    </a:cubicBezTo>
                    <a:cubicBezTo>
                      <a:pt x="1345" y="1731"/>
                      <a:pt x="1732" y="1344"/>
                      <a:pt x="1732" y="866"/>
                    </a:cubicBezTo>
                    <a:cubicBezTo>
                      <a:pt x="1732" y="388"/>
                      <a:pt x="1345" y="1"/>
                      <a:pt x="86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8" name="Google Shape;598;p23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5410202" cy="22707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9" name="Google Shape;599;p23"/>
          <p:cNvGrpSpPr/>
          <p:nvPr/>
        </p:nvGrpSpPr>
        <p:grpSpPr>
          <a:xfrm>
            <a:off x="7667325" y="4361975"/>
            <a:ext cx="1262525" cy="484050"/>
            <a:chOff x="1350325" y="970000"/>
            <a:chExt cx="1262525" cy="484050"/>
          </a:xfrm>
        </p:grpSpPr>
        <p:sp>
          <p:nvSpPr>
            <p:cNvPr id="600" name="Google Shape;600;p23"/>
            <p:cNvSpPr/>
            <p:nvPr/>
          </p:nvSpPr>
          <p:spPr>
            <a:xfrm>
              <a:off x="1804000" y="1401425"/>
              <a:ext cx="808850" cy="52625"/>
            </a:xfrm>
            <a:custGeom>
              <a:avLst/>
              <a:gdLst/>
              <a:ahLst/>
              <a:cxnLst/>
              <a:rect l="l" t="t" r="r" b="b"/>
              <a:pathLst>
                <a:path w="32354" h="2105" extrusionOk="0">
                  <a:moveTo>
                    <a:pt x="1053" y="1"/>
                  </a:moveTo>
                  <a:cubicBezTo>
                    <a:pt x="473" y="1"/>
                    <a:pt x="1" y="471"/>
                    <a:pt x="1" y="1052"/>
                  </a:cubicBezTo>
                  <a:cubicBezTo>
                    <a:pt x="1" y="1633"/>
                    <a:pt x="473" y="2105"/>
                    <a:pt x="1053" y="2105"/>
                  </a:cubicBezTo>
                  <a:cubicBezTo>
                    <a:pt x="1637" y="2105"/>
                    <a:pt x="2109" y="1633"/>
                    <a:pt x="2109" y="1052"/>
                  </a:cubicBezTo>
                  <a:cubicBezTo>
                    <a:pt x="2109" y="471"/>
                    <a:pt x="1637" y="1"/>
                    <a:pt x="1053" y="1"/>
                  </a:cubicBezTo>
                  <a:close/>
                  <a:moveTo>
                    <a:pt x="7105" y="1"/>
                  </a:moveTo>
                  <a:cubicBezTo>
                    <a:pt x="6524" y="1"/>
                    <a:pt x="6052" y="471"/>
                    <a:pt x="6054" y="1052"/>
                  </a:cubicBezTo>
                  <a:cubicBezTo>
                    <a:pt x="6054" y="1633"/>
                    <a:pt x="6526" y="2105"/>
                    <a:pt x="7105" y="2105"/>
                  </a:cubicBezTo>
                  <a:cubicBezTo>
                    <a:pt x="7686" y="2105"/>
                    <a:pt x="8158" y="1633"/>
                    <a:pt x="8158" y="1052"/>
                  </a:cubicBezTo>
                  <a:cubicBezTo>
                    <a:pt x="8158" y="471"/>
                    <a:pt x="7686" y="1"/>
                    <a:pt x="7105" y="1"/>
                  </a:cubicBezTo>
                  <a:close/>
                  <a:moveTo>
                    <a:pt x="13153" y="1"/>
                  </a:moveTo>
                  <a:cubicBezTo>
                    <a:pt x="12572" y="1"/>
                    <a:pt x="12101" y="471"/>
                    <a:pt x="12101" y="1052"/>
                  </a:cubicBezTo>
                  <a:cubicBezTo>
                    <a:pt x="12101" y="1633"/>
                    <a:pt x="12572" y="2105"/>
                    <a:pt x="13153" y="2105"/>
                  </a:cubicBezTo>
                  <a:cubicBezTo>
                    <a:pt x="13734" y="2105"/>
                    <a:pt x="14204" y="1633"/>
                    <a:pt x="14204" y="1052"/>
                  </a:cubicBezTo>
                  <a:cubicBezTo>
                    <a:pt x="14204" y="471"/>
                    <a:pt x="13732" y="1"/>
                    <a:pt x="13153" y="1"/>
                  </a:cubicBezTo>
                  <a:close/>
                  <a:moveTo>
                    <a:pt x="19204" y="1"/>
                  </a:moveTo>
                  <a:cubicBezTo>
                    <a:pt x="18624" y="1"/>
                    <a:pt x="18153" y="471"/>
                    <a:pt x="18153" y="1052"/>
                  </a:cubicBezTo>
                  <a:cubicBezTo>
                    <a:pt x="18153" y="1633"/>
                    <a:pt x="18624" y="2105"/>
                    <a:pt x="19204" y="2105"/>
                  </a:cubicBezTo>
                  <a:cubicBezTo>
                    <a:pt x="19785" y="2105"/>
                    <a:pt x="20256" y="1633"/>
                    <a:pt x="20256" y="1052"/>
                  </a:cubicBezTo>
                  <a:cubicBezTo>
                    <a:pt x="20256" y="471"/>
                    <a:pt x="19785" y="1"/>
                    <a:pt x="19204" y="1"/>
                  </a:cubicBezTo>
                  <a:close/>
                  <a:moveTo>
                    <a:pt x="25253" y="1"/>
                  </a:moveTo>
                  <a:cubicBezTo>
                    <a:pt x="24672" y="1"/>
                    <a:pt x="24201" y="471"/>
                    <a:pt x="24201" y="1052"/>
                  </a:cubicBezTo>
                  <a:cubicBezTo>
                    <a:pt x="24201" y="1633"/>
                    <a:pt x="24672" y="2105"/>
                    <a:pt x="25253" y="2105"/>
                  </a:cubicBezTo>
                  <a:cubicBezTo>
                    <a:pt x="25833" y="2105"/>
                    <a:pt x="26304" y="1633"/>
                    <a:pt x="26304" y="1052"/>
                  </a:cubicBezTo>
                  <a:cubicBezTo>
                    <a:pt x="26304" y="471"/>
                    <a:pt x="25833" y="1"/>
                    <a:pt x="25253" y="1"/>
                  </a:cubicBezTo>
                  <a:close/>
                  <a:moveTo>
                    <a:pt x="31302" y="1"/>
                  </a:moveTo>
                  <a:cubicBezTo>
                    <a:pt x="30723" y="1"/>
                    <a:pt x="30248" y="471"/>
                    <a:pt x="30248" y="1052"/>
                  </a:cubicBezTo>
                  <a:cubicBezTo>
                    <a:pt x="30248" y="1633"/>
                    <a:pt x="30723" y="2105"/>
                    <a:pt x="31302" y="2105"/>
                  </a:cubicBezTo>
                  <a:cubicBezTo>
                    <a:pt x="31881" y="2105"/>
                    <a:pt x="32353" y="1633"/>
                    <a:pt x="32353" y="1052"/>
                  </a:cubicBezTo>
                  <a:cubicBezTo>
                    <a:pt x="32353" y="471"/>
                    <a:pt x="31881" y="1"/>
                    <a:pt x="313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23"/>
            <p:cNvSpPr/>
            <p:nvPr/>
          </p:nvSpPr>
          <p:spPr>
            <a:xfrm>
              <a:off x="1652800" y="1293575"/>
              <a:ext cx="960050" cy="52600"/>
            </a:xfrm>
            <a:custGeom>
              <a:avLst/>
              <a:gdLst/>
              <a:ahLst/>
              <a:cxnLst/>
              <a:rect l="l" t="t" r="r" b="b"/>
              <a:pathLst>
                <a:path w="38402" h="2104" extrusionOk="0">
                  <a:moveTo>
                    <a:pt x="1053" y="0"/>
                  </a:moveTo>
                  <a:cubicBezTo>
                    <a:pt x="472" y="0"/>
                    <a:pt x="1" y="472"/>
                    <a:pt x="2" y="1051"/>
                  </a:cubicBezTo>
                  <a:cubicBezTo>
                    <a:pt x="2" y="1632"/>
                    <a:pt x="474" y="2104"/>
                    <a:pt x="1053" y="2104"/>
                  </a:cubicBezTo>
                  <a:cubicBezTo>
                    <a:pt x="1634" y="2104"/>
                    <a:pt x="2106" y="1632"/>
                    <a:pt x="2106" y="1051"/>
                  </a:cubicBezTo>
                  <a:cubicBezTo>
                    <a:pt x="2106" y="471"/>
                    <a:pt x="1634" y="0"/>
                    <a:pt x="1053" y="0"/>
                  </a:cubicBezTo>
                  <a:close/>
                  <a:moveTo>
                    <a:pt x="7105" y="0"/>
                  </a:moveTo>
                  <a:cubicBezTo>
                    <a:pt x="6525" y="0"/>
                    <a:pt x="6053" y="472"/>
                    <a:pt x="6052" y="1051"/>
                  </a:cubicBezTo>
                  <a:cubicBezTo>
                    <a:pt x="6052" y="1632"/>
                    <a:pt x="6525" y="2104"/>
                    <a:pt x="7105" y="2104"/>
                  </a:cubicBezTo>
                  <a:cubicBezTo>
                    <a:pt x="7685" y="2104"/>
                    <a:pt x="8157" y="1632"/>
                    <a:pt x="8157" y="1051"/>
                  </a:cubicBezTo>
                  <a:cubicBezTo>
                    <a:pt x="8157" y="471"/>
                    <a:pt x="7685" y="0"/>
                    <a:pt x="7105" y="0"/>
                  </a:cubicBezTo>
                  <a:close/>
                  <a:moveTo>
                    <a:pt x="13153" y="0"/>
                  </a:moveTo>
                  <a:cubicBezTo>
                    <a:pt x="12572" y="0"/>
                    <a:pt x="12100" y="472"/>
                    <a:pt x="12102" y="1051"/>
                  </a:cubicBezTo>
                  <a:cubicBezTo>
                    <a:pt x="12102" y="1632"/>
                    <a:pt x="12574" y="2104"/>
                    <a:pt x="13153" y="2104"/>
                  </a:cubicBezTo>
                  <a:cubicBezTo>
                    <a:pt x="13734" y="2104"/>
                    <a:pt x="14206" y="1632"/>
                    <a:pt x="14206" y="1051"/>
                  </a:cubicBezTo>
                  <a:cubicBezTo>
                    <a:pt x="14206" y="471"/>
                    <a:pt x="13734" y="0"/>
                    <a:pt x="13153" y="0"/>
                  </a:cubicBezTo>
                  <a:close/>
                  <a:moveTo>
                    <a:pt x="19201" y="0"/>
                  </a:moveTo>
                  <a:cubicBezTo>
                    <a:pt x="18620" y="0"/>
                    <a:pt x="18149" y="472"/>
                    <a:pt x="18149" y="1051"/>
                  </a:cubicBezTo>
                  <a:cubicBezTo>
                    <a:pt x="18149" y="1632"/>
                    <a:pt x="18620" y="2104"/>
                    <a:pt x="19201" y="2104"/>
                  </a:cubicBezTo>
                  <a:cubicBezTo>
                    <a:pt x="19782" y="2104"/>
                    <a:pt x="20252" y="1632"/>
                    <a:pt x="20252" y="1051"/>
                  </a:cubicBezTo>
                  <a:cubicBezTo>
                    <a:pt x="20252" y="471"/>
                    <a:pt x="19780" y="0"/>
                    <a:pt x="19201" y="0"/>
                  </a:cubicBezTo>
                  <a:close/>
                  <a:moveTo>
                    <a:pt x="25252" y="0"/>
                  </a:moveTo>
                  <a:cubicBezTo>
                    <a:pt x="24672" y="0"/>
                    <a:pt x="24201" y="472"/>
                    <a:pt x="24201" y="1051"/>
                  </a:cubicBezTo>
                  <a:cubicBezTo>
                    <a:pt x="24201" y="1632"/>
                    <a:pt x="24672" y="2104"/>
                    <a:pt x="25252" y="2104"/>
                  </a:cubicBezTo>
                  <a:cubicBezTo>
                    <a:pt x="25833" y="2104"/>
                    <a:pt x="26304" y="1632"/>
                    <a:pt x="26304" y="1051"/>
                  </a:cubicBezTo>
                  <a:cubicBezTo>
                    <a:pt x="26304" y="471"/>
                    <a:pt x="25833" y="0"/>
                    <a:pt x="25252" y="0"/>
                  </a:cubicBezTo>
                  <a:close/>
                  <a:moveTo>
                    <a:pt x="31301" y="0"/>
                  </a:moveTo>
                  <a:cubicBezTo>
                    <a:pt x="30720" y="0"/>
                    <a:pt x="30249" y="472"/>
                    <a:pt x="30249" y="1051"/>
                  </a:cubicBezTo>
                  <a:cubicBezTo>
                    <a:pt x="30249" y="1632"/>
                    <a:pt x="30720" y="2104"/>
                    <a:pt x="31301" y="2104"/>
                  </a:cubicBezTo>
                  <a:cubicBezTo>
                    <a:pt x="31881" y="2104"/>
                    <a:pt x="32352" y="1632"/>
                    <a:pt x="32352" y="1051"/>
                  </a:cubicBezTo>
                  <a:cubicBezTo>
                    <a:pt x="32352" y="471"/>
                    <a:pt x="31881" y="0"/>
                    <a:pt x="31301" y="0"/>
                  </a:cubicBezTo>
                  <a:close/>
                  <a:moveTo>
                    <a:pt x="37350" y="0"/>
                  </a:moveTo>
                  <a:cubicBezTo>
                    <a:pt x="36767" y="0"/>
                    <a:pt x="36296" y="472"/>
                    <a:pt x="36296" y="1051"/>
                  </a:cubicBezTo>
                  <a:cubicBezTo>
                    <a:pt x="36296" y="1632"/>
                    <a:pt x="36769" y="2104"/>
                    <a:pt x="37350" y="2104"/>
                  </a:cubicBezTo>
                  <a:cubicBezTo>
                    <a:pt x="37929" y="2104"/>
                    <a:pt x="38401" y="1632"/>
                    <a:pt x="38401" y="1051"/>
                  </a:cubicBezTo>
                  <a:cubicBezTo>
                    <a:pt x="38401" y="471"/>
                    <a:pt x="37929" y="0"/>
                    <a:pt x="373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23"/>
            <p:cNvSpPr/>
            <p:nvPr/>
          </p:nvSpPr>
          <p:spPr>
            <a:xfrm>
              <a:off x="1501625" y="1185725"/>
              <a:ext cx="1111225" cy="52600"/>
            </a:xfrm>
            <a:custGeom>
              <a:avLst/>
              <a:gdLst/>
              <a:ahLst/>
              <a:cxnLst/>
              <a:rect l="l" t="t" r="r" b="b"/>
              <a:pathLst>
                <a:path w="44449" h="2104" extrusionOk="0">
                  <a:moveTo>
                    <a:pt x="1053" y="0"/>
                  </a:moveTo>
                  <a:cubicBezTo>
                    <a:pt x="472" y="0"/>
                    <a:pt x="0" y="471"/>
                    <a:pt x="0" y="1053"/>
                  </a:cubicBezTo>
                  <a:cubicBezTo>
                    <a:pt x="0" y="1633"/>
                    <a:pt x="472" y="2104"/>
                    <a:pt x="1053" y="2104"/>
                  </a:cubicBezTo>
                  <a:cubicBezTo>
                    <a:pt x="1632" y="2104"/>
                    <a:pt x="2104" y="1633"/>
                    <a:pt x="2104" y="1053"/>
                  </a:cubicBezTo>
                  <a:cubicBezTo>
                    <a:pt x="2104" y="472"/>
                    <a:pt x="1632" y="0"/>
                    <a:pt x="1053" y="0"/>
                  </a:cubicBezTo>
                  <a:close/>
                  <a:moveTo>
                    <a:pt x="7100" y="0"/>
                  </a:moveTo>
                  <a:cubicBezTo>
                    <a:pt x="6519" y="0"/>
                    <a:pt x="6048" y="471"/>
                    <a:pt x="6049" y="1053"/>
                  </a:cubicBezTo>
                  <a:cubicBezTo>
                    <a:pt x="6049" y="1633"/>
                    <a:pt x="6521" y="2104"/>
                    <a:pt x="7100" y="2104"/>
                  </a:cubicBezTo>
                  <a:cubicBezTo>
                    <a:pt x="7681" y="2104"/>
                    <a:pt x="8153" y="1633"/>
                    <a:pt x="8153" y="1053"/>
                  </a:cubicBezTo>
                  <a:cubicBezTo>
                    <a:pt x="8153" y="472"/>
                    <a:pt x="7681" y="0"/>
                    <a:pt x="7100" y="0"/>
                  </a:cubicBezTo>
                  <a:close/>
                  <a:moveTo>
                    <a:pt x="13152" y="0"/>
                  </a:moveTo>
                  <a:cubicBezTo>
                    <a:pt x="12572" y="0"/>
                    <a:pt x="12100" y="471"/>
                    <a:pt x="12099" y="1053"/>
                  </a:cubicBezTo>
                  <a:cubicBezTo>
                    <a:pt x="12099" y="1633"/>
                    <a:pt x="12572" y="2104"/>
                    <a:pt x="13152" y="2104"/>
                  </a:cubicBezTo>
                  <a:cubicBezTo>
                    <a:pt x="13732" y="2104"/>
                    <a:pt x="14199" y="1633"/>
                    <a:pt x="14199" y="1053"/>
                  </a:cubicBezTo>
                  <a:cubicBezTo>
                    <a:pt x="14199" y="472"/>
                    <a:pt x="13732" y="0"/>
                    <a:pt x="13152" y="0"/>
                  </a:cubicBezTo>
                  <a:close/>
                  <a:moveTo>
                    <a:pt x="19200" y="0"/>
                  </a:moveTo>
                  <a:cubicBezTo>
                    <a:pt x="18619" y="0"/>
                    <a:pt x="18147" y="471"/>
                    <a:pt x="18149" y="1053"/>
                  </a:cubicBezTo>
                  <a:cubicBezTo>
                    <a:pt x="18149" y="1633"/>
                    <a:pt x="18621" y="2104"/>
                    <a:pt x="19200" y="2104"/>
                  </a:cubicBezTo>
                  <a:cubicBezTo>
                    <a:pt x="19781" y="2104"/>
                    <a:pt x="20253" y="1633"/>
                    <a:pt x="20253" y="1053"/>
                  </a:cubicBezTo>
                  <a:cubicBezTo>
                    <a:pt x="20253" y="472"/>
                    <a:pt x="19781" y="0"/>
                    <a:pt x="19200" y="0"/>
                  </a:cubicBezTo>
                  <a:close/>
                  <a:moveTo>
                    <a:pt x="25248" y="0"/>
                  </a:moveTo>
                  <a:cubicBezTo>
                    <a:pt x="24667" y="0"/>
                    <a:pt x="24196" y="471"/>
                    <a:pt x="24196" y="1053"/>
                  </a:cubicBezTo>
                  <a:cubicBezTo>
                    <a:pt x="24196" y="1633"/>
                    <a:pt x="24667" y="2104"/>
                    <a:pt x="25248" y="2104"/>
                  </a:cubicBezTo>
                  <a:cubicBezTo>
                    <a:pt x="25829" y="2104"/>
                    <a:pt x="26299" y="1633"/>
                    <a:pt x="26299" y="1053"/>
                  </a:cubicBezTo>
                  <a:cubicBezTo>
                    <a:pt x="26299" y="472"/>
                    <a:pt x="25827" y="0"/>
                    <a:pt x="25248" y="0"/>
                  </a:cubicBezTo>
                  <a:close/>
                  <a:moveTo>
                    <a:pt x="31299" y="0"/>
                  </a:moveTo>
                  <a:cubicBezTo>
                    <a:pt x="30719" y="0"/>
                    <a:pt x="30248" y="471"/>
                    <a:pt x="30248" y="1053"/>
                  </a:cubicBezTo>
                  <a:cubicBezTo>
                    <a:pt x="30248" y="1633"/>
                    <a:pt x="30719" y="2104"/>
                    <a:pt x="31299" y="2104"/>
                  </a:cubicBezTo>
                  <a:cubicBezTo>
                    <a:pt x="31880" y="2104"/>
                    <a:pt x="32351" y="1633"/>
                    <a:pt x="32351" y="1053"/>
                  </a:cubicBezTo>
                  <a:cubicBezTo>
                    <a:pt x="32351" y="472"/>
                    <a:pt x="31880" y="0"/>
                    <a:pt x="31299" y="0"/>
                  </a:cubicBezTo>
                  <a:close/>
                  <a:moveTo>
                    <a:pt x="37348" y="0"/>
                  </a:moveTo>
                  <a:cubicBezTo>
                    <a:pt x="36767" y="0"/>
                    <a:pt x="36296" y="471"/>
                    <a:pt x="36296" y="1053"/>
                  </a:cubicBezTo>
                  <a:cubicBezTo>
                    <a:pt x="36296" y="1633"/>
                    <a:pt x="36767" y="2104"/>
                    <a:pt x="37348" y="2104"/>
                  </a:cubicBezTo>
                  <a:cubicBezTo>
                    <a:pt x="37928" y="2104"/>
                    <a:pt x="38399" y="1633"/>
                    <a:pt x="38399" y="1053"/>
                  </a:cubicBezTo>
                  <a:cubicBezTo>
                    <a:pt x="38399" y="472"/>
                    <a:pt x="37928" y="0"/>
                    <a:pt x="37348" y="0"/>
                  </a:cubicBezTo>
                  <a:close/>
                  <a:moveTo>
                    <a:pt x="43397" y="0"/>
                  </a:moveTo>
                  <a:cubicBezTo>
                    <a:pt x="42814" y="0"/>
                    <a:pt x="42343" y="471"/>
                    <a:pt x="42343" y="1053"/>
                  </a:cubicBezTo>
                  <a:cubicBezTo>
                    <a:pt x="42343" y="1633"/>
                    <a:pt x="42816" y="2104"/>
                    <a:pt x="43397" y="2104"/>
                  </a:cubicBezTo>
                  <a:cubicBezTo>
                    <a:pt x="43981" y="2104"/>
                    <a:pt x="44448" y="1633"/>
                    <a:pt x="44448" y="1053"/>
                  </a:cubicBezTo>
                  <a:cubicBezTo>
                    <a:pt x="44448" y="472"/>
                    <a:pt x="43981" y="0"/>
                    <a:pt x="433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23"/>
            <p:cNvSpPr/>
            <p:nvPr/>
          </p:nvSpPr>
          <p:spPr>
            <a:xfrm>
              <a:off x="1501625" y="1077875"/>
              <a:ext cx="960000" cy="52625"/>
            </a:xfrm>
            <a:custGeom>
              <a:avLst/>
              <a:gdLst/>
              <a:ahLst/>
              <a:cxnLst/>
              <a:rect l="l" t="t" r="r" b="b"/>
              <a:pathLst>
                <a:path w="38400" h="2105" extrusionOk="0">
                  <a:moveTo>
                    <a:pt x="1053" y="1"/>
                  </a:moveTo>
                  <a:cubicBezTo>
                    <a:pt x="472" y="1"/>
                    <a:pt x="0" y="471"/>
                    <a:pt x="0" y="1052"/>
                  </a:cubicBezTo>
                  <a:cubicBezTo>
                    <a:pt x="0" y="1632"/>
                    <a:pt x="472" y="2104"/>
                    <a:pt x="1053" y="2104"/>
                  </a:cubicBezTo>
                  <a:cubicBezTo>
                    <a:pt x="1632" y="2104"/>
                    <a:pt x="2104" y="1632"/>
                    <a:pt x="2104" y="1052"/>
                  </a:cubicBezTo>
                  <a:cubicBezTo>
                    <a:pt x="2104" y="471"/>
                    <a:pt x="1632" y="1"/>
                    <a:pt x="1053" y="1"/>
                  </a:cubicBezTo>
                  <a:close/>
                  <a:moveTo>
                    <a:pt x="7100" y="1"/>
                  </a:moveTo>
                  <a:cubicBezTo>
                    <a:pt x="6519" y="1"/>
                    <a:pt x="6048" y="471"/>
                    <a:pt x="6049" y="1052"/>
                  </a:cubicBezTo>
                  <a:cubicBezTo>
                    <a:pt x="6049" y="1632"/>
                    <a:pt x="6521" y="2104"/>
                    <a:pt x="7100" y="2104"/>
                  </a:cubicBezTo>
                  <a:cubicBezTo>
                    <a:pt x="7681" y="2104"/>
                    <a:pt x="8153" y="1632"/>
                    <a:pt x="8153" y="1052"/>
                  </a:cubicBezTo>
                  <a:cubicBezTo>
                    <a:pt x="8153" y="471"/>
                    <a:pt x="7681" y="1"/>
                    <a:pt x="7100" y="1"/>
                  </a:cubicBezTo>
                  <a:close/>
                  <a:moveTo>
                    <a:pt x="13152" y="1"/>
                  </a:moveTo>
                  <a:cubicBezTo>
                    <a:pt x="12572" y="1"/>
                    <a:pt x="12100" y="471"/>
                    <a:pt x="12099" y="1052"/>
                  </a:cubicBezTo>
                  <a:cubicBezTo>
                    <a:pt x="12099" y="1632"/>
                    <a:pt x="12572" y="2104"/>
                    <a:pt x="13152" y="2104"/>
                  </a:cubicBezTo>
                  <a:cubicBezTo>
                    <a:pt x="13732" y="2104"/>
                    <a:pt x="14199" y="1632"/>
                    <a:pt x="14199" y="1052"/>
                  </a:cubicBezTo>
                  <a:cubicBezTo>
                    <a:pt x="14199" y="471"/>
                    <a:pt x="13732" y="1"/>
                    <a:pt x="13152" y="1"/>
                  </a:cubicBezTo>
                  <a:close/>
                  <a:moveTo>
                    <a:pt x="19200" y="1"/>
                  </a:moveTo>
                  <a:cubicBezTo>
                    <a:pt x="18619" y="1"/>
                    <a:pt x="18147" y="471"/>
                    <a:pt x="18149" y="1052"/>
                  </a:cubicBezTo>
                  <a:cubicBezTo>
                    <a:pt x="18149" y="1632"/>
                    <a:pt x="18621" y="2104"/>
                    <a:pt x="19200" y="2104"/>
                  </a:cubicBezTo>
                  <a:cubicBezTo>
                    <a:pt x="19781" y="2104"/>
                    <a:pt x="20253" y="1632"/>
                    <a:pt x="20253" y="1052"/>
                  </a:cubicBezTo>
                  <a:cubicBezTo>
                    <a:pt x="20253" y="471"/>
                    <a:pt x="19781" y="1"/>
                    <a:pt x="19200" y="1"/>
                  </a:cubicBezTo>
                  <a:close/>
                  <a:moveTo>
                    <a:pt x="25248" y="1"/>
                  </a:moveTo>
                  <a:cubicBezTo>
                    <a:pt x="24667" y="1"/>
                    <a:pt x="24196" y="471"/>
                    <a:pt x="24196" y="1052"/>
                  </a:cubicBezTo>
                  <a:cubicBezTo>
                    <a:pt x="24196" y="1632"/>
                    <a:pt x="24667" y="2104"/>
                    <a:pt x="25248" y="2104"/>
                  </a:cubicBezTo>
                  <a:cubicBezTo>
                    <a:pt x="25829" y="2104"/>
                    <a:pt x="26299" y="1632"/>
                    <a:pt x="26299" y="1052"/>
                  </a:cubicBezTo>
                  <a:cubicBezTo>
                    <a:pt x="26299" y="471"/>
                    <a:pt x="25827" y="1"/>
                    <a:pt x="25248" y="1"/>
                  </a:cubicBezTo>
                  <a:close/>
                  <a:moveTo>
                    <a:pt x="31299" y="1"/>
                  </a:moveTo>
                  <a:cubicBezTo>
                    <a:pt x="30719" y="1"/>
                    <a:pt x="30248" y="471"/>
                    <a:pt x="30248" y="1052"/>
                  </a:cubicBezTo>
                  <a:cubicBezTo>
                    <a:pt x="30248" y="1632"/>
                    <a:pt x="30719" y="2104"/>
                    <a:pt x="31299" y="2104"/>
                  </a:cubicBezTo>
                  <a:cubicBezTo>
                    <a:pt x="31880" y="2104"/>
                    <a:pt x="32351" y="1632"/>
                    <a:pt x="32351" y="1052"/>
                  </a:cubicBezTo>
                  <a:cubicBezTo>
                    <a:pt x="32351" y="471"/>
                    <a:pt x="31880" y="1"/>
                    <a:pt x="31299" y="1"/>
                  </a:cubicBezTo>
                  <a:close/>
                  <a:moveTo>
                    <a:pt x="37348" y="1"/>
                  </a:moveTo>
                  <a:cubicBezTo>
                    <a:pt x="36767" y="1"/>
                    <a:pt x="36296" y="471"/>
                    <a:pt x="36296" y="1052"/>
                  </a:cubicBezTo>
                  <a:cubicBezTo>
                    <a:pt x="36296" y="1632"/>
                    <a:pt x="36767" y="2104"/>
                    <a:pt x="37348" y="2104"/>
                  </a:cubicBezTo>
                  <a:cubicBezTo>
                    <a:pt x="37928" y="2104"/>
                    <a:pt x="38399" y="1632"/>
                    <a:pt x="38399" y="1052"/>
                  </a:cubicBezTo>
                  <a:cubicBezTo>
                    <a:pt x="38399" y="471"/>
                    <a:pt x="37928" y="1"/>
                    <a:pt x="3734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23"/>
            <p:cNvSpPr/>
            <p:nvPr/>
          </p:nvSpPr>
          <p:spPr>
            <a:xfrm>
              <a:off x="1350325" y="1077825"/>
              <a:ext cx="54700" cy="52650"/>
            </a:xfrm>
            <a:custGeom>
              <a:avLst/>
              <a:gdLst/>
              <a:ahLst/>
              <a:cxnLst/>
              <a:rect l="l" t="t" r="r" b="b"/>
              <a:pathLst>
                <a:path w="2188" h="2106" extrusionOk="0">
                  <a:moveTo>
                    <a:pt x="1051" y="0"/>
                  </a:moveTo>
                  <a:cubicBezTo>
                    <a:pt x="778" y="0"/>
                    <a:pt x="505" y="115"/>
                    <a:pt x="311" y="308"/>
                  </a:cubicBezTo>
                  <a:cubicBezTo>
                    <a:pt x="113" y="506"/>
                    <a:pt x="0" y="777"/>
                    <a:pt x="0" y="1054"/>
                  </a:cubicBezTo>
                  <a:cubicBezTo>
                    <a:pt x="0" y="1332"/>
                    <a:pt x="113" y="1602"/>
                    <a:pt x="311" y="1798"/>
                  </a:cubicBezTo>
                  <a:cubicBezTo>
                    <a:pt x="503" y="1991"/>
                    <a:pt x="778" y="2105"/>
                    <a:pt x="1051" y="2105"/>
                  </a:cubicBezTo>
                  <a:cubicBezTo>
                    <a:pt x="1329" y="2105"/>
                    <a:pt x="1603" y="1991"/>
                    <a:pt x="1796" y="1798"/>
                  </a:cubicBezTo>
                  <a:cubicBezTo>
                    <a:pt x="2187" y="1407"/>
                    <a:pt x="2187" y="699"/>
                    <a:pt x="1796" y="308"/>
                  </a:cubicBezTo>
                  <a:cubicBezTo>
                    <a:pt x="1604" y="113"/>
                    <a:pt x="1329" y="0"/>
                    <a:pt x="105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23"/>
            <p:cNvSpPr/>
            <p:nvPr/>
          </p:nvSpPr>
          <p:spPr>
            <a:xfrm>
              <a:off x="1501625" y="970025"/>
              <a:ext cx="808800" cy="52625"/>
            </a:xfrm>
            <a:custGeom>
              <a:avLst/>
              <a:gdLst/>
              <a:ahLst/>
              <a:cxnLst/>
              <a:rect l="l" t="t" r="r" b="b"/>
              <a:pathLst>
                <a:path w="32352" h="2105" extrusionOk="0">
                  <a:moveTo>
                    <a:pt x="1053" y="1"/>
                  </a:moveTo>
                  <a:cubicBezTo>
                    <a:pt x="472" y="1"/>
                    <a:pt x="0" y="471"/>
                    <a:pt x="0" y="1053"/>
                  </a:cubicBezTo>
                  <a:cubicBezTo>
                    <a:pt x="0" y="1633"/>
                    <a:pt x="472" y="2104"/>
                    <a:pt x="1053" y="2104"/>
                  </a:cubicBezTo>
                  <a:cubicBezTo>
                    <a:pt x="1632" y="2104"/>
                    <a:pt x="2104" y="1633"/>
                    <a:pt x="2104" y="1053"/>
                  </a:cubicBezTo>
                  <a:cubicBezTo>
                    <a:pt x="2104" y="473"/>
                    <a:pt x="1632" y="1"/>
                    <a:pt x="1053" y="1"/>
                  </a:cubicBezTo>
                  <a:close/>
                  <a:moveTo>
                    <a:pt x="7100" y="1"/>
                  </a:moveTo>
                  <a:cubicBezTo>
                    <a:pt x="6519" y="1"/>
                    <a:pt x="6048" y="471"/>
                    <a:pt x="6049" y="1053"/>
                  </a:cubicBezTo>
                  <a:cubicBezTo>
                    <a:pt x="6049" y="1633"/>
                    <a:pt x="6521" y="2104"/>
                    <a:pt x="7100" y="2104"/>
                  </a:cubicBezTo>
                  <a:cubicBezTo>
                    <a:pt x="7681" y="2104"/>
                    <a:pt x="8153" y="1633"/>
                    <a:pt x="8153" y="1053"/>
                  </a:cubicBezTo>
                  <a:cubicBezTo>
                    <a:pt x="8153" y="473"/>
                    <a:pt x="7681" y="1"/>
                    <a:pt x="7100" y="1"/>
                  </a:cubicBezTo>
                  <a:close/>
                  <a:moveTo>
                    <a:pt x="13152" y="1"/>
                  </a:moveTo>
                  <a:cubicBezTo>
                    <a:pt x="12572" y="1"/>
                    <a:pt x="12100" y="471"/>
                    <a:pt x="12099" y="1053"/>
                  </a:cubicBezTo>
                  <a:cubicBezTo>
                    <a:pt x="12099" y="1633"/>
                    <a:pt x="12572" y="2104"/>
                    <a:pt x="13152" y="2104"/>
                  </a:cubicBezTo>
                  <a:cubicBezTo>
                    <a:pt x="13732" y="2104"/>
                    <a:pt x="14199" y="1633"/>
                    <a:pt x="14199" y="1053"/>
                  </a:cubicBezTo>
                  <a:cubicBezTo>
                    <a:pt x="14199" y="473"/>
                    <a:pt x="13732" y="1"/>
                    <a:pt x="13152" y="1"/>
                  </a:cubicBezTo>
                  <a:close/>
                  <a:moveTo>
                    <a:pt x="19200" y="1"/>
                  </a:moveTo>
                  <a:cubicBezTo>
                    <a:pt x="18619" y="1"/>
                    <a:pt x="18147" y="471"/>
                    <a:pt x="18149" y="1053"/>
                  </a:cubicBezTo>
                  <a:cubicBezTo>
                    <a:pt x="18149" y="1633"/>
                    <a:pt x="18621" y="2104"/>
                    <a:pt x="19200" y="2104"/>
                  </a:cubicBezTo>
                  <a:cubicBezTo>
                    <a:pt x="19781" y="2104"/>
                    <a:pt x="20253" y="1633"/>
                    <a:pt x="20253" y="1053"/>
                  </a:cubicBezTo>
                  <a:cubicBezTo>
                    <a:pt x="20253" y="473"/>
                    <a:pt x="19781" y="1"/>
                    <a:pt x="19200" y="1"/>
                  </a:cubicBezTo>
                  <a:close/>
                  <a:moveTo>
                    <a:pt x="25248" y="1"/>
                  </a:moveTo>
                  <a:cubicBezTo>
                    <a:pt x="24667" y="1"/>
                    <a:pt x="24196" y="471"/>
                    <a:pt x="24196" y="1053"/>
                  </a:cubicBezTo>
                  <a:cubicBezTo>
                    <a:pt x="24196" y="1633"/>
                    <a:pt x="24667" y="2104"/>
                    <a:pt x="25248" y="2104"/>
                  </a:cubicBezTo>
                  <a:cubicBezTo>
                    <a:pt x="25829" y="2104"/>
                    <a:pt x="26299" y="1633"/>
                    <a:pt x="26299" y="1053"/>
                  </a:cubicBezTo>
                  <a:cubicBezTo>
                    <a:pt x="26299" y="473"/>
                    <a:pt x="25827" y="1"/>
                    <a:pt x="25248" y="1"/>
                  </a:cubicBezTo>
                  <a:close/>
                  <a:moveTo>
                    <a:pt x="31299" y="1"/>
                  </a:moveTo>
                  <a:cubicBezTo>
                    <a:pt x="30719" y="1"/>
                    <a:pt x="30248" y="471"/>
                    <a:pt x="30248" y="1053"/>
                  </a:cubicBezTo>
                  <a:cubicBezTo>
                    <a:pt x="30248" y="1633"/>
                    <a:pt x="30719" y="2104"/>
                    <a:pt x="31299" y="2104"/>
                  </a:cubicBezTo>
                  <a:cubicBezTo>
                    <a:pt x="31880" y="2104"/>
                    <a:pt x="32351" y="1633"/>
                    <a:pt x="32351" y="1053"/>
                  </a:cubicBezTo>
                  <a:cubicBezTo>
                    <a:pt x="32351" y="473"/>
                    <a:pt x="31880" y="1"/>
                    <a:pt x="312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23"/>
            <p:cNvSpPr/>
            <p:nvPr/>
          </p:nvSpPr>
          <p:spPr>
            <a:xfrm>
              <a:off x="1350325" y="970000"/>
              <a:ext cx="54700" cy="52650"/>
            </a:xfrm>
            <a:custGeom>
              <a:avLst/>
              <a:gdLst/>
              <a:ahLst/>
              <a:cxnLst/>
              <a:rect l="l" t="t" r="r" b="b"/>
              <a:pathLst>
                <a:path w="2188" h="2106" extrusionOk="0">
                  <a:moveTo>
                    <a:pt x="1051" y="1"/>
                  </a:moveTo>
                  <a:cubicBezTo>
                    <a:pt x="778" y="1"/>
                    <a:pt x="505" y="115"/>
                    <a:pt x="311" y="307"/>
                  </a:cubicBezTo>
                  <a:cubicBezTo>
                    <a:pt x="113" y="506"/>
                    <a:pt x="0" y="777"/>
                    <a:pt x="0" y="1054"/>
                  </a:cubicBezTo>
                  <a:cubicBezTo>
                    <a:pt x="0" y="1330"/>
                    <a:pt x="113" y="1600"/>
                    <a:pt x="311" y="1799"/>
                  </a:cubicBezTo>
                  <a:cubicBezTo>
                    <a:pt x="503" y="1991"/>
                    <a:pt x="778" y="2105"/>
                    <a:pt x="1051" y="2105"/>
                  </a:cubicBezTo>
                  <a:cubicBezTo>
                    <a:pt x="1329" y="2105"/>
                    <a:pt x="1603" y="1991"/>
                    <a:pt x="1796" y="1799"/>
                  </a:cubicBezTo>
                  <a:cubicBezTo>
                    <a:pt x="2187" y="1407"/>
                    <a:pt x="2187" y="701"/>
                    <a:pt x="1796" y="307"/>
                  </a:cubicBezTo>
                  <a:cubicBezTo>
                    <a:pt x="1604" y="115"/>
                    <a:pt x="1329" y="1"/>
                    <a:pt x="10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7" name="Google Shape;607;p23"/>
          <p:cNvGrpSpPr/>
          <p:nvPr/>
        </p:nvGrpSpPr>
        <p:grpSpPr>
          <a:xfrm>
            <a:off x="6647700" y="4034400"/>
            <a:ext cx="1783075" cy="177800"/>
            <a:chOff x="4561725" y="1146400"/>
            <a:chExt cx="1783075" cy="177800"/>
          </a:xfrm>
        </p:grpSpPr>
        <p:sp>
          <p:nvSpPr>
            <p:cNvPr id="608" name="Google Shape;608;p23"/>
            <p:cNvSpPr/>
            <p:nvPr/>
          </p:nvSpPr>
          <p:spPr>
            <a:xfrm>
              <a:off x="4561725" y="1146400"/>
              <a:ext cx="284925" cy="177800"/>
            </a:xfrm>
            <a:custGeom>
              <a:avLst/>
              <a:gdLst/>
              <a:ahLst/>
              <a:cxnLst/>
              <a:rect l="l" t="t" r="r" b="b"/>
              <a:pathLst>
                <a:path w="11397" h="7112" extrusionOk="0">
                  <a:moveTo>
                    <a:pt x="1" y="0"/>
                  </a:moveTo>
                  <a:lnTo>
                    <a:pt x="6853" y="7111"/>
                  </a:lnTo>
                  <a:lnTo>
                    <a:pt x="11396" y="7111"/>
                  </a:lnTo>
                  <a:lnTo>
                    <a:pt x="45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23"/>
            <p:cNvSpPr/>
            <p:nvPr/>
          </p:nvSpPr>
          <p:spPr>
            <a:xfrm>
              <a:off x="4775700" y="1146400"/>
              <a:ext cx="284975" cy="177800"/>
            </a:xfrm>
            <a:custGeom>
              <a:avLst/>
              <a:gdLst/>
              <a:ahLst/>
              <a:cxnLst/>
              <a:rect l="l" t="t" r="r" b="b"/>
              <a:pathLst>
                <a:path w="11399" h="7112" extrusionOk="0">
                  <a:moveTo>
                    <a:pt x="1" y="0"/>
                  </a:moveTo>
                  <a:lnTo>
                    <a:pt x="6855" y="7111"/>
                  </a:lnTo>
                  <a:lnTo>
                    <a:pt x="11398" y="7111"/>
                  </a:lnTo>
                  <a:lnTo>
                    <a:pt x="454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23"/>
            <p:cNvSpPr/>
            <p:nvPr/>
          </p:nvSpPr>
          <p:spPr>
            <a:xfrm>
              <a:off x="4989750" y="1146400"/>
              <a:ext cx="284950" cy="177800"/>
            </a:xfrm>
            <a:custGeom>
              <a:avLst/>
              <a:gdLst/>
              <a:ahLst/>
              <a:cxnLst/>
              <a:rect l="l" t="t" r="r" b="b"/>
              <a:pathLst>
                <a:path w="11398" h="7112" extrusionOk="0">
                  <a:moveTo>
                    <a:pt x="0" y="0"/>
                  </a:moveTo>
                  <a:lnTo>
                    <a:pt x="6855" y="7111"/>
                  </a:lnTo>
                  <a:lnTo>
                    <a:pt x="11398" y="7111"/>
                  </a:lnTo>
                  <a:lnTo>
                    <a:pt x="45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23"/>
            <p:cNvSpPr/>
            <p:nvPr/>
          </p:nvSpPr>
          <p:spPr>
            <a:xfrm>
              <a:off x="5203775" y="1146400"/>
              <a:ext cx="284925" cy="177800"/>
            </a:xfrm>
            <a:custGeom>
              <a:avLst/>
              <a:gdLst/>
              <a:ahLst/>
              <a:cxnLst/>
              <a:rect l="l" t="t" r="r" b="b"/>
              <a:pathLst>
                <a:path w="11397" h="7112" extrusionOk="0">
                  <a:moveTo>
                    <a:pt x="0" y="0"/>
                  </a:moveTo>
                  <a:lnTo>
                    <a:pt x="6855" y="7111"/>
                  </a:lnTo>
                  <a:lnTo>
                    <a:pt x="11397" y="7111"/>
                  </a:lnTo>
                  <a:lnTo>
                    <a:pt x="45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23"/>
            <p:cNvSpPr/>
            <p:nvPr/>
          </p:nvSpPr>
          <p:spPr>
            <a:xfrm>
              <a:off x="5417775" y="1146400"/>
              <a:ext cx="284975" cy="177800"/>
            </a:xfrm>
            <a:custGeom>
              <a:avLst/>
              <a:gdLst/>
              <a:ahLst/>
              <a:cxnLst/>
              <a:rect l="l" t="t" r="r" b="b"/>
              <a:pathLst>
                <a:path w="11399" h="7112" extrusionOk="0">
                  <a:moveTo>
                    <a:pt x="1" y="0"/>
                  </a:moveTo>
                  <a:lnTo>
                    <a:pt x="6856" y="7111"/>
                  </a:lnTo>
                  <a:lnTo>
                    <a:pt x="11398" y="7111"/>
                  </a:lnTo>
                  <a:lnTo>
                    <a:pt x="454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23"/>
            <p:cNvSpPr/>
            <p:nvPr/>
          </p:nvSpPr>
          <p:spPr>
            <a:xfrm>
              <a:off x="5631800" y="1146400"/>
              <a:ext cx="284975" cy="177800"/>
            </a:xfrm>
            <a:custGeom>
              <a:avLst/>
              <a:gdLst/>
              <a:ahLst/>
              <a:cxnLst/>
              <a:rect l="l" t="t" r="r" b="b"/>
              <a:pathLst>
                <a:path w="11399" h="7112" extrusionOk="0">
                  <a:moveTo>
                    <a:pt x="1" y="0"/>
                  </a:moveTo>
                  <a:lnTo>
                    <a:pt x="6855" y="7111"/>
                  </a:lnTo>
                  <a:lnTo>
                    <a:pt x="11398" y="7111"/>
                  </a:lnTo>
                  <a:lnTo>
                    <a:pt x="454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23"/>
            <p:cNvSpPr/>
            <p:nvPr/>
          </p:nvSpPr>
          <p:spPr>
            <a:xfrm>
              <a:off x="5845850" y="1146400"/>
              <a:ext cx="284950" cy="177800"/>
            </a:xfrm>
            <a:custGeom>
              <a:avLst/>
              <a:gdLst/>
              <a:ahLst/>
              <a:cxnLst/>
              <a:rect l="l" t="t" r="r" b="b"/>
              <a:pathLst>
                <a:path w="11398" h="7112" extrusionOk="0">
                  <a:moveTo>
                    <a:pt x="0" y="0"/>
                  </a:moveTo>
                  <a:lnTo>
                    <a:pt x="6854" y="7111"/>
                  </a:lnTo>
                  <a:lnTo>
                    <a:pt x="11398" y="7111"/>
                  </a:lnTo>
                  <a:lnTo>
                    <a:pt x="45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23"/>
            <p:cNvSpPr/>
            <p:nvPr/>
          </p:nvSpPr>
          <p:spPr>
            <a:xfrm>
              <a:off x="6059875" y="1146400"/>
              <a:ext cx="284925" cy="177800"/>
            </a:xfrm>
            <a:custGeom>
              <a:avLst/>
              <a:gdLst/>
              <a:ahLst/>
              <a:cxnLst/>
              <a:rect l="l" t="t" r="r" b="b"/>
              <a:pathLst>
                <a:path w="11397" h="7112" extrusionOk="0">
                  <a:moveTo>
                    <a:pt x="0" y="0"/>
                  </a:moveTo>
                  <a:lnTo>
                    <a:pt x="6854" y="7111"/>
                  </a:lnTo>
                  <a:lnTo>
                    <a:pt x="11397" y="7111"/>
                  </a:lnTo>
                  <a:lnTo>
                    <a:pt x="45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7" name="Google Shape;617;p24"/>
          <p:cNvGrpSpPr/>
          <p:nvPr/>
        </p:nvGrpSpPr>
        <p:grpSpPr>
          <a:xfrm>
            <a:off x="128510" y="127582"/>
            <a:ext cx="9015493" cy="5055071"/>
            <a:chOff x="128510" y="127582"/>
            <a:chExt cx="9015493" cy="5055071"/>
          </a:xfrm>
        </p:grpSpPr>
        <p:pic>
          <p:nvPicPr>
            <p:cNvPr id="618" name="Google Shape;618;p24"/>
            <p:cNvPicPr preferRelativeResize="0"/>
            <p:nvPr/>
          </p:nvPicPr>
          <p:blipFill rotWithShape="1">
            <a:blip r:embed="rId2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10800000">
              <a:off x="4712177" y="2735578"/>
              <a:ext cx="4431826" cy="244707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619" name="Google Shape;619;p24"/>
            <p:cNvGrpSpPr/>
            <p:nvPr/>
          </p:nvGrpSpPr>
          <p:grpSpPr>
            <a:xfrm>
              <a:off x="128509" y="127582"/>
              <a:ext cx="3570454" cy="823838"/>
              <a:chOff x="1492450" y="1911750"/>
              <a:chExt cx="2360475" cy="544650"/>
            </a:xfrm>
          </p:grpSpPr>
          <p:sp>
            <p:nvSpPr>
              <p:cNvPr id="620" name="Google Shape;620;p24"/>
              <p:cNvSpPr/>
              <p:nvPr/>
            </p:nvSpPr>
            <p:spPr>
              <a:xfrm>
                <a:off x="3086750" y="2015325"/>
                <a:ext cx="154050" cy="4100"/>
              </a:xfrm>
              <a:custGeom>
                <a:avLst/>
                <a:gdLst/>
                <a:ahLst/>
                <a:cxnLst/>
                <a:rect l="l" t="t" r="r" b="b"/>
                <a:pathLst>
                  <a:path w="6162" h="164" extrusionOk="0">
                    <a:moveTo>
                      <a:pt x="82" y="0"/>
                    </a:moveTo>
                    <a:cubicBezTo>
                      <a:pt x="36" y="0"/>
                      <a:pt x="1" y="37"/>
                      <a:pt x="1" y="82"/>
                    </a:cubicBezTo>
                    <a:cubicBezTo>
                      <a:pt x="1" y="126"/>
                      <a:pt x="36" y="163"/>
                      <a:pt x="82" y="163"/>
                    </a:cubicBezTo>
                    <a:lnTo>
                      <a:pt x="6080" y="163"/>
                    </a:lnTo>
                    <a:cubicBezTo>
                      <a:pt x="6127" y="163"/>
                      <a:pt x="6161" y="126"/>
                      <a:pt x="6161" y="82"/>
                    </a:cubicBezTo>
                    <a:cubicBezTo>
                      <a:pt x="6161" y="37"/>
                      <a:pt x="6124" y="0"/>
                      <a:pt x="608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" name="Google Shape;621;p24"/>
              <p:cNvSpPr/>
              <p:nvPr/>
            </p:nvSpPr>
            <p:spPr>
              <a:xfrm>
                <a:off x="3223350" y="2001950"/>
                <a:ext cx="30875" cy="30875"/>
              </a:xfrm>
              <a:custGeom>
                <a:avLst/>
                <a:gdLst/>
                <a:ahLst/>
                <a:cxnLst/>
                <a:rect l="l" t="t" r="r" b="b"/>
                <a:pathLst>
                  <a:path w="1235" h="1235" extrusionOk="0">
                    <a:moveTo>
                      <a:pt x="617" y="0"/>
                    </a:moveTo>
                    <a:cubicBezTo>
                      <a:pt x="277" y="0"/>
                      <a:pt x="1" y="277"/>
                      <a:pt x="1" y="617"/>
                    </a:cubicBezTo>
                    <a:cubicBezTo>
                      <a:pt x="1" y="957"/>
                      <a:pt x="277" y="1234"/>
                      <a:pt x="617" y="1234"/>
                    </a:cubicBezTo>
                    <a:cubicBezTo>
                      <a:pt x="958" y="1234"/>
                      <a:pt x="1234" y="957"/>
                      <a:pt x="1234" y="617"/>
                    </a:cubicBezTo>
                    <a:cubicBezTo>
                      <a:pt x="1234" y="277"/>
                      <a:pt x="958" y="0"/>
                      <a:pt x="61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" name="Google Shape;622;p24"/>
              <p:cNvSpPr/>
              <p:nvPr/>
            </p:nvSpPr>
            <p:spPr>
              <a:xfrm>
                <a:off x="2679100" y="2009100"/>
                <a:ext cx="35625" cy="16475"/>
              </a:xfrm>
              <a:custGeom>
                <a:avLst/>
                <a:gdLst/>
                <a:ahLst/>
                <a:cxnLst/>
                <a:rect l="l" t="t" r="r" b="b"/>
                <a:pathLst>
                  <a:path w="1425" h="659" extrusionOk="0">
                    <a:moveTo>
                      <a:pt x="329" y="0"/>
                    </a:moveTo>
                    <a:cubicBezTo>
                      <a:pt x="147" y="0"/>
                      <a:pt x="1" y="147"/>
                      <a:pt x="1" y="330"/>
                    </a:cubicBezTo>
                    <a:cubicBezTo>
                      <a:pt x="1" y="511"/>
                      <a:pt x="148" y="658"/>
                      <a:pt x="329" y="658"/>
                    </a:cubicBezTo>
                    <a:lnTo>
                      <a:pt x="1095" y="658"/>
                    </a:lnTo>
                    <a:cubicBezTo>
                      <a:pt x="1277" y="658"/>
                      <a:pt x="1425" y="511"/>
                      <a:pt x="1425" y="330"/>
                    </a:cubicBezTo>
                    <a:cubicBezTo>
                      <a:pt x="1425" y="147"/>
                      <a:pt x="1277" y="0"/>
                      <a:pt x="109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" name="Google Shape;623;p24"/>
              <p:cNvSpPr/>
              <p:nvPr/>
            </p:nvSpPr>
            <p:spPr>
              <a:xfrm>
                <a:off x="2740975" y="2009100"/>
                <a:ext cx="294175" cy="16475"/>
              </a:xfrm>
              <a:custGeom>
                <a:avLst/>
                <a:gdLst/>
                <a:ahLst/>
                <a:cxnLst/>
                <a:rect l="l" t="t" r="r" b="b"/>
                <a:pathLst>
                  <a:path w="11767" h="659" extrusionOk="0">
                    <a:moveTo>
                      <a:pt x="330" y="0"/>
                    </a:moveTo>
                    <a:cubicBezTo>
                      <a:pt x="148" y="0"/>
                      <a:pt x="1" y="147"/>
                      <a:pt x="1" y="330"/>
                    </a:cubicBezTo>
                    <a:cubicBezTo>
                      <a:pt x="1" y="511"/>
                      <a:pt x="150" y="658"/>
                      <a:pt x="330" y="658"/>
                    </a:cubicBezTo>
                    <a:lnTo>
                      <a:pt x="1825" y="658"/>
                    </a:lnTo>
                    <a:cubicBezTo>
                      <a:pt x="2006" y="658"/>
                      <a:pt x="2154" y="511"/>
                      <a:pt x="2154" y="330"/>
                    </a:cubicBezTo>
                    <a:cubicBezTo>
                      <a:pt x="2154" y="147"/>
                      <a:pt x="2006" y="0"/>
                      <a:pt x="1825" y="0"/>
                    </a:cubicBezTo>
                    <a:close/>
                    <a:moveTo>
                      <a:pt x="3534" y="0"/>
                    </a:moveTo>
                    <a:cubicBezTo>
                      <a:pt x="3353" y="0"/>
                      <a:pt x="3206" y="147"/>
                      <a:pt x="3206" y="330"/>
                    </a:cubicBezTo>
                    <a:cubicBezTo>
                      <a:pt x="3206" y="511"/>
                      <a:pt x="3354" y="658"/>
                      <a:pt x="3534" y="658"/>
                    </a:cubicBezTo>
                    <a:lnTo>
                      <a:pt x="5029" y="658"/>
                    </a:lnTo>
                    <a:cubicBezTo>
                      <a:pt x="5211" y="658"/>
                      <a:pt x="5358" y="511"/>
                      <a:pt x="5358" y="330"/>
                    </a:cubicBezTo>
                    <a:cubicBezTo>
                      <a:pt x="5358" y="147"/>
                      <a:pt x="5211" y="0"/>
                      <a:pt x="5029" y="0"/>
                    </a:cubicBezTo>
                    <a:close/>
                    <a:moveTo>
                      <a:pt x="6739" y="0"/>
                    </a:moveTo>
                    <a:cubicBezTo>
                      <a:pt x="6556" y="0"/>
                      <a:pt x="6410" y="147"/>
                      <a:pt x="6410" y="330"/>
                    </a:cubicBezTo>
                    <a:cubicBezTo>
                      <a:pt x="6410" y="511"/>
                      <a:pt x="6558" y="658"/>
                      <a:pt x="6739" y="658"/>
                    </a:cubicBezTo>
                    <a:lnTo>
                      <a:pt x="8234" y="658"/>
                    </a:lnTo>
                    <a:cubicBezTo>
                      <a:pt x="8414" y="658"/>
                      <a:pt x="8562" y="511"/>
                      <a:pt x="8562" y="330"/>
                    </a:cubicBezTo>
                    <a:cubicBezTo>
                      <a:pt x="8562" y="147"/>
                      <a:pt x="8414" y="0"/>
                      <a:pt x="8234" y="0"/>
                    </a:cubicBezTo>
                    <a:close/>
                    <a:moveTo>
                      <a:pt x="9942" y="0"/>
                    </a:moveTo>
                    <a:cubicBezTo>
                      <a:pt x="9760" y="0"/>
                      <a:pt x="9613" y="147"/>
                      <a:pt x="9613" y="330"/>
                    </a:cubicBezTo>
                    <a:cubicBezTo>
                      <a:pt x="9613" y="511"/>
                      <a:pt x="9761" y="658"/>
                      <a:pt x="9942" y="658"/>
                    </a:cubicBezTo>
                    <a:lnTo>
                      <a:pt x="11437" y="658"/>
                    </a:lnTo>
                    <a:cubicBezTo>
                      <a:pt x="11619" y="658"/>
                      <a:pt x="11766" y="511"/>
                      <a:pt x="11766" y="330"/>
                    </a:cubicBezTo>
                    <a:cubicBezTo>
                      <a:pt x="11766" y="147"/>
                      <a:pt x="11617" y="0"/>
                      <a:pt x="1143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" name="Google Shape;624;p24"/>
              <p:cNvSpPr/>
              <p:nvPr/>
            </p:nvSpPr>
            <p:spPr>
              <a:xfrm>
                <a:off x="3061400" y="2009100"/>
                <a:ext cx="35625" cy="16475"/>
              </a:xfrm>
              <a:custGeom>
                <a:avLst/>
                <a:gdLst/>
                <a:ahLst/>
                <a:cxnLst/>
                <a:rect l="l" t="t" r="r" b="b"/>
                <a:pathLst>
                  <a:path w="1425" h="659" extrusionOk="0">
                    <a:moveTo>
                      <a:pt x="330" y="0"/>
                    </a:moveTo>
                    <a:cubicBezTo>
                      <a:pt x="147" y="0"/>
                      <a:pt x="0" y="147"/>
                      <a:pt x="0" y="330"/>
                    </a:cubicBezTo>
                    <a:cubicBezTo>
                      <a:pt x="0" y="511"/>
                      <a:pt x="148" y="658"/>
                      <a:pt x="330" y="658"/>
                    </a:cubicBezTo>
                    <a:lnTo>
                      <a:pt x="1096" y="658"/>
                    </a:lnTo>
                    <a:cubicBezTo>
                      <a:pt x="1278" y="658"/>
                      <a:pt x="1424" y="511"/>
                      <a:pt x="1424" y="330"/>
                    </a:cubicBezTo>
                    <a:cubicBezTo>
                      <a:pt x="1424" y="147"/>
                      <a:pt x="1277" y="0"/>
                      <a:pt x="109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" name="Google Shape;625;p24"/>
              <p:cNvSpPr/>
              <p:nvPr/>
            </p:nvSpPr>
            <p:spPr>
              <a:xfrm>
                <a:off x="1520225" y="2015300"/>
                <a:ext cx="1169125" cy="235550"/>
              </a:xfrm>
              <a:custGeom>
                <a:avLst/>
                <a:gdLst/>
                <a:ahLst/>
                <a:cxnLst/>
                <a:rect l="l" t="t" r="r" b="b"/>
                <a:pathLst>
                  <a:path w="46765" h="9422" extrusionOk="0">
                    <a:moveTo>
                      <a:pt x="9349" y="0"/>
                    </a:moveTo>
                    <a:cubicBezTo>
                      <a:pt x="9328" y="0"/>
                      <a:pt x="9306" y="9"/>
                      <a:pt x="9291" y="24"/>
                    </a:cubicBezTo>
                    <a:lnTo>
                      <a:pt x="34" y="9281"/>
                    </a:lnTo>
                    <a:cubicBezTo>
                      <a:pt x="1" y="9313"/>
                      <a:pt x="1" y="9365"/>
                      <a:pt x="34" y="9397"/>
                    </a:cubicBezTo>
                    <a:cubicBezTo>
                      <a:pt x="50" y="9413"/>
                      <a:pt x="70" y="9421"/>
                      <a:pt x="92" y="9421"/>
                    </a:cubicBezTo>
                    <a:cubicBezTo>
                      <a:pt x="114" y="9421"/>
                      <a:pt x="135" y="9414"/>
                      <a:pt x="152" y="9395"/>
                    </a:cubicBezTo>
                    <a:lnTo>
                      <a:pt x="9384" y="163"/>
                    </a:lnTo>
                    <a:lnTo>
                      <a:pt x="46683" y="163"/>
                    </a:lnTo>
                    <a:cubicBezTo>
                      <a:pt x="46727" y="163"/>
                      <a:pt x="46764" y="126"/>
                      <a:pt x="46764" y="82"/>
                    </a:cubicBezTo>
                    <a:cubicBezTo>
                      <a:pt x="46764" y="36"/>
                      <a:pt x="46727" y="0"/>
                      <a:pt x="4668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6" name="Google Shape;626;p24"/>
              <p:cNvSpPr/>
              <p:nvPr/>
            </p:nvSpPr>
            <p:spPr>
              <a:xfrm>
                <a:off x="2102650" y="1925075"/>
                <a:ext cx="175350" cy="94350"/>
              </a:xfrm>
              <a:custGeom>
                <a:avLst/>
                <a:gdLst/>
                <a:ahLst/>
                <a:cxnLst/>
                <a:rect l="l" t="t" r="r" b="b"/>
                <a:pathLst>
                  <a:path w="7014" h="3774" extrusionOk="0">
                    <a:moveTo>
                      <a:pt x="3699" y="1"/>
                    </a:moveTo>
                    <a:cubicBezTo>
                      <a:pt x="3677" y="1"/>
                      <a:pt x="3655" y="11"/>
                      <a:pt x="3641" y="25"/>
                    </a:cubicBezTo>
                    <a:lnTo>
                      <a:pt x="33" y="3633"/>
                    </a:lnTo>
                    <a:cubicBezTo>
                      <a:pt x="0" y="3665"/>
                      <a:pt x="0" y="3717"/>
                      <a:pt x="33" y="3748"/>
                    </a:cubicBezTo>
                    <a:cubicBezTo>
                      <a:pt x="49" y="3765"/>
                      <a:pt x="70" y="3773"/>
                      <a:pt x="92" y="3773"/>
                    </a:cubicBezTo>
                    <a:cubicBezTo>
                      <a:pt x="113" y="3773"/>
                      <a:pt x="133" y="3766"/>
                      <a:pt x="149" y="3747"/>
                    </a:cubicBezTo>
                    <a:lnTo>
                      <a:pt x="3734" y="164"/>
                    </a:lnTo>
                    <a:lnTo>
                      <a:pt x="6932" y="164"/>
                    </a:lnTo>
                    <a:cubicBezTo>
                      <a:pt x="6976" y="164"/>
                      <a:pt x="7013" y="127"/>
                      <a:pt x="7013" y="82"/>
                    </a:cubicBezTo>
                    <a:cubicBezTo>
                      <a:pt x="7013" y="38"/>
                      <a:pt x="6976" y="1"/>
                      <a:pt x="693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7" name="Google Shape;627;p24"/>
              <p:cNvSpPr/>
              <p:nvPr/>
            </p:nvSpPr>
            <p:spPr>
              <a:xfrm>
                <a:off x="2260500" y="1911750"/>
                <a:ext cx="30900" cy="30875"/>
              </a:xfrm>
              <a:custGeom>
                <a:avLst/>
                <a:gdLst/>
                <a:ahLst/>
                <a:cxnLst/>
                <a:rect l="l" t="t" r="r" b="b"/>
                <a:pathLst>
                  <a:path w="1236" h="1235" extrusionOk="0">
                    <a:moveTo>
                      <a:pt x="618" y="0"/>
                    </a:moveTo>
                    <a:cubicBezTo>
                      <a:pt x="278" y="0"/>
                      <a:pt x="0" y="276"/>
                      <a:pt x="0" y="617"/>
                    </a:cubicBezTo>
                    <a:cubicBezTo>
                      <a:pt x="0" y="958"/>
                      <a:pt x="278" y="1234"/>
                      <a:pt x="618" y="1234"/>
                    </a:cubicBezTo>
                    <a:cubicBezTo>
                      <a:pt x="958" y="1234"/>
                      <a:pt x="1235" y="958"/>
                      <a:pt x="1235" y="617"/>
                    </a:cubicBezTo>
                    <a:cubicBezTo>
                      <a:pt x="1235" y="276"/>
                      <a:pt x="958" y="0"/>
                      <a:pt x="61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" name="Google Shape;628;p24"/>
              <p:cNvSpPr/>
              <p:nvPr/>
            </p:nvSpPr>
            <p:spPr>
              <a:xfrm>
                <a:off x="2538650" y="2015275"/>
                <a:ext cx="461325" cy="131575"/>
              </a:xfrm>
              <a:custGeom>
                <a:avLst/>
                <a:gdLst/>
                <a:ahLst/>
                <a:cxnLst/>
                <a:rect l="l" t="t" r="r" b="b"/>
                <a:pathLst>
                  <a:path w="18453" h="5263" extrusionOk="0">
                    <a:moveTo>
                      <a:pt x="91" y="1"/>
                    </a:moveTo>
                    <a:cubicBezTo>
                      <a:pt x="70" y="1"/>
                      <a:pt x="49" y="9"/>
                      <a:pt x="33" y="25"/>
                    </a:cubicBezTo>
                    <a:cubicBezTo>
                      <a:pt x="0" y="57"/>
                      <a:pt x="0" y="109"/>
                      <a:pt x="33" y="140"/>
                    </a:cubicBezTo>
                    <a:lnTo>
                      <a:pt x="5130" y="5238"/>
                    </a:lnTo>
                    <a:cubicBezTo>
                      <a:pt x="5147" y="5254"/>
                      <a:pt x="5167" y="5263"/>
                      <a:pt x="5189" y="5263"/>
                    </a:cubicBezTo>
                    <a:lnTo>
                      <a:pt x="18372" y="5263"/>
                    </a:lnTo>
                    <a:cubicBezTo>
                      <a:pt x="18419" y="5263"/>
                      <a:pt x="18452" y="5225"/>
                      <a:pt x="18452" y="5180"/>
                    </a:cubicBezTo>
                    <a:cubicBezTo>
                      <a:pt x="18452" y="5135"/>
                      <a:pt x="18415" y="5099"/>
                      <a:pt x="18371" y="5099"/>
                    </a:cubicBezTo>
                    <a:lnTo>
                      <a:pt x="5222" y="5099"/>
                    </a:lnTo>
                    <a:lnTo>
                      <a:pt x="148" y="25"/>
                    </a:lnTo>
                    <a:cubicBezTo>
                      <a:pt x="133" y="9"/>
                      <a:pt x="112" y="1"/>
                      <a:pt x="9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" name="Google Shape;629;p24"/>
              <p:cNvSpPr/>
              <p:nvPr/>
            </p:nvSpPr>
            <p:spPr>
              <a:xfrm>
                <a:off x="2982525" y="2129350"/>
                <a:ext cx="30875" cy="30875"/>
              </a:xfrm>
              <a:custGeom>
                <a:avLst/>
                <a:gdLst/>
                <a:ahLst/>
                <a:cxnLst/>
                <a:rect l="l" t="t" r="r" b="b"/>
                <a:pathLst>
                  <a:path w="1235" h="1235" extrusionOk="0">
                    <a:moveTo>
                      <a:pt x="617" y="1"/>
                    </a:moveTo>
                    <a:cubicBezTo>
                      <a:pt x="277" y="1"/>
                      <a:pt x="0" y="277"/>
                      <a:pt x="0" y="618"/>
                    </a:cubicBezTo>
                    <a:cubicBezTo>
                      <a:pt x="0" y="959"/>
                      <a:pt x="277" y="1235"/>
                      <a:pt x="617" y="1235"/>
                    </a:cubicBezTo>
                    <a:cubicBezTo>
                      <a:pt x="957" y="1235"/>
                      <a:pt x="1234" y="959"/>
                      <a:pt x="1234" y="618"/>
                    </a:cubicBezTo>
                    <a:cubicBezTo>
                      <a:pt x="1234" y="277"/>
                      <a:pt x="957" y="1"/>
                      <a:pt x="61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" name="Google Shape;630;p24"/>
              <p:cNvSpPr/>
              <p:nvPr/>
            </p:nvSpPr>
            <p:spPr>
              <a:xfrm>
                <a:off x="1997625" y="2015300"/>
                <a:ext cx="1841950" cy="415750"/>
              </a:xfrm>
              <a:custGeom>
                <a:avLst/>
                <a:gdLst/>
                <a:ahLst/>
                <a:cxnLst/>
                <a:rect l="l" t="t" r="r" b="b"/>
                <a:pathLst>
                  <a:path w="73678" h="16630" extrusionOk="0">
                    <a:moveTo>
                      <a:pt x="92" y="0"/>
                    </a:moveTo>
                    <a:cubicBezTo>
                      <a:pt x="71" y="0"/>
                      <a:pt x="50" y="8"/>
                      <a:pt x="33" y="24"/>
                    </a:cubicBezTo>
                    <a:cubicBezTo>
                      <a:pt x="1" y="56"/>
                      <a:pt x="1" y="108"/>
                      <a:pt x="33" y="139"/>
                    </a:cubicBezTo>
                    <a:lnTo>
                      <a:pt x="16498" y="16605"/>
                    </a:lnTo>
                    <a:cubicBezTo>
                      <a:pt x="16514" y="16621"/>
                      <a:pt x="16535" y="16629"/>
                      <a:pt x="16557" y="16629"/>
                    </a:cubicBezTo>
                    <a:lnTo>
                      <a:pt x="73595" y="16629"/>
                    </a:lnTo>
                    <a:cubicBezTo>
                      <a:pt x="73641" y="16629"/>
                      <a:pt x="73677" y="16592"/>
                      <a:pt x="73676" y="16548"/>
                    </a:cubicBezTo>
                    <a:cubicBezTo>
                      <a:pt x="73676" y="16503"/>
                      <a:pt x="73639" y="16466"/>
                      <a:pt x="73595" y="16466"/>
                    </a:cubicBezTo>
                    <a:lnTo>
                      <a:pt x="16590" y="16466"/>
                    </a:lnTo>
                    <a:lnTo>
                      <a:pt x="148" y="24"/>
                    </a:lnTo>
                    <a:cubicBezTo>
                      <a:pt x="133" y="8"/>
                      <a:pt x="112" y="0"/>
                      <a:pt x="9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" name="Google Shape;631;p24"/>
              <p:cNvSpPr/>
              <p:nvPr/>
            </p:nvSpPr>
            <p:spPr>
              <a:xfrm>
                <a:off x="3822050" y="2413550"/>
                <a:ext cx="30875" cy="30850"/>
              </a:xfrm>
              <a:custGeom>
                <a:avLst/>
                <a:gdLst/>
                <a:ahLst/>
                <a:cxnLst/>
                <a:rect l="l" t="t" r="r" b="b"/>
                <a:pathLst>
                  <a:path w="1235" h="1234" extrusionOk="0">
                    <a:moveTo>
                      <a:pt x="618" y="0"/>
                    </a:moveTo>
                    <a:cubicBezTo>
                      <a:pt x="277" y="0"/>
                      <a:pt x="0" y="277"/>
                      <a:pt x="0" y="618"/>
                    </a:cubicBezTo>
                    <a:cubicBezTo>
                      <a:pt x="0" y="958"/>
                      <a:pt x="277" y="1234"/>
                      <a:pt x="618" y="1234"/>
                    </a:cubicBezTo>
                    <a:cubicBezTo>
                      <a:pt x="958" y="1234"/>
                      <a:pt x="1234" y="958"/>
                      <a:pt x="1234" y="618"/>
                    </a:cubicBezTo>
                    <a:cubicBezTo>
                      <a:pt x="1234" y="277"/>
                      <a:pt x="958" y="0"/>
                      <a:pt x="61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2" name="Google Shape;632;p24"/>
              <p:cNvSpPr/>
              <p:nvPr/>
            </p:nvSpPr>
            <p:spPr>
              <a:xfrm>
                <a:off x="2220000" y="2015325"/>
                <a:ext cx="10525" cy="4100"/>
              </a:xfrm>
              <a:custGeom>
                <a:avLst/>
                <a:gdLst/>
                <a:ahLst/>
                <a:cxnLst/>
                <a:rect l="l" t="t" r="r" b="b"/>
                <a:pathLst>
                  <a:path w="421" h="164" extrusionOk="0">
                    <a:moveTo>
                      <a:pt x="82" y="0"/>
                    </a:moveTo>
                    <a:cubicBezTo>
                      <a:pt x="38" y="0"/>
                      <a:pt x="1" y="37"/>
                      <a:pt x="1" y="82"/>
                    </a:cubicBezTo>
                    <a:cubicBezTo>
                      <a:pt x="1" y="126"/>
                      <a:pt x="38" y="163"/>
                      <a:pt x="82" y="163"/>
                    </a:cubicBezTo>
                    <a:lnTo>
                      <a:pt x="339" y="163"/>
                    </a:lnTo>
                    <a:cubicBezTo>
                      <a:pt x="384" y="163"/>
                      <a:pt x="420" y="126"/>
                      <a:pt x="420" y="82"/>
                    </a:cubicBezTo>
                    <a:cubicBezTo>
                      <a:pt x="420" y="37"/>
                      <a:pt x="383" y="0"/>
                      <a:pt x="33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3" name="Google Shape;633;p24"/>
              <p:cNvSpPr/>
              <p:nvPr/>
            </p:nvSpPr>
            <p:spPr>
              <a:xfrm>
                <a:off x="2213025" y="2001950"/>
                <a:ext cx="30875" cy="30875"/>
              </a:xfrm>
              <a:custGeom>
                <a:avLst/>
                <a:gdLst/>
                <a:ahLst/>
                <a:cxnLst/>
                <a:rect l="l" t="t" r="r" b="b"/>
                <a:pathLst>
                  <a:path w="1235" h="1235" extrusionOk="0">
                    <a:moveTo>
                      <a:pt x="618" y="0"/>
                    </a:moveTo>
                    <a:cubicBezTo>
                      <a:pt x="276" y="0"/>
                      <a:pt x="0" y="275"/>
                      <a:pt x="0" y="617"/>
                    </a:cubicBezTo>
                    <a:cubicBezTo>
                      <a:pt x="0" y="958"/>
                      <a:pt x="276" y="1234"/>
                      <a:pt x="618" y="1234"/>
                    </a:cubicBezTo>
                    <a:cubicBezTo>
                      <a:pt x="958" y="1234"/>
                      <a:pt x="1234" y="958"/>
                      <a:pt x="1234" y="617"/>
                    </a:cubicBezTo>
                    <a:cubicBezTo>
                      <a:pt x="1234" y="275"/>
                      <a:pt x="958" y="0"/>
                      <a:pt x="61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4" name="Google Shape;634;p24"/>
              <p:cNvSpPr/>
              <p:nvPr/>
            </p:nvSpPr>
            <p:spPr>
              <a:xfrm>
                <a:off x="2275150" y="2015325"/>
                <a:ext cx="10475" cy="4100"/>
              </a:xfrm>
              <a:custGeom>
                <a:avLst/>
                <a:gdLst/>
                <a:ahLst/>
                <a:cxnLst/>
                <a:rect l="l" t="t" r="r" b="b"/>
                <a:pathLst>
                  <a:path w="419" h="164" extrusionOk="0">
                    <a:moveTo>
                      <a:pt x="82" y="0"/>
                    </a:moveTo>
                    <a:cubicBezTo>
                      <a:pt x="37" y="0"/>
                      <a:pt x="0" y="37"/>
                      <a:pt x="0" y="82"/>
                    </a:cubicBezTo>
                    <a:cubicBezTo>
                      <a:pt x="0" y="126"/>
                      <a:pt x="37" y="163"/>
                      <a:pt x="82" y="163"/>
                    </a:cubicBezTo>
                    <a:lnTo>
                      <a:pt x="337" y="163"/>
                    </a:lnTo>
                    <a:cubicBezTo>
                      <a:pt x="384" y="163"/>
                      <a:pt x="419" y="126"/>
                      <a:pt x="419" y="82"/>
                    </a:cubicBezTo>
                    <a:cubicBezTo>
                      <a:pt x="419" y="37"/>
                      <a:pt x="383" y="0"/>
                      <a:pt x="33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" name="Google Shape;635;p24"/>
              <p:cNvSpPr/>
              <p:nvPr/>
            </p:nvSpPr>
            <p:spPr>
              <a:xfrm>
                <a:off x="2268150" y="2001950"/>
                <a:ext cx="30875" cy="30875"/>
              </a:xfrm>
              <a:custGeom>
                <a:avLst/>
                <a:gdLst/>
                <a:ahLst/>
                <a:cxnLst/>
                <a:rect l="l" t="t" r="r" b="b"/>
                <a:pathLst>
                  <a:path w="1235" h="1235" extrusionOk="0">
                    <a:moveTo>
                      <a:pt x="617" y="0"/>
                    </a:moveTo>
                    <a:cubicBezTo>
                      <a:pt x="277" y="0"/>
                      <a:pt x="1" y="277"/>
                      <a:pt x="1" y="617"/>
                    </a:cubicBezTo>
                    <a:cubicBezTo>
                      <a:pt x="1" y="957"/>
                      <a:pt x="277" y="1234"/>
                      <a:pt x="617" y="1234"/>
                    </a:cubicBezTo>
                    <a:cubicBezTo>
                      <a:pt x="959" y="1234"/>
                      <a:pt x="1235" y="957"/>
                      <a:pt x="1235" y="617"/>
                    </a:cubicBezTo>
                    <a:cubicBezTo>
                      <a:pt x="1235" y="277"/>
                      <a:pt x="959" y="0"/>
                      <a:pt x="61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" name="Google Shape;636;p24"/>
              <p:cNvSpPr/>
              <p:nvPr/>
            </p:nvSpPr>
            <p:spPr>
              <a:xfrm>
                <a:off x="2330300" y="2015325"/>
                <a:ext cx="10475" cy="4100"/>
              </a:xfrm>
              <a:custGeom>
                <a:avLst/>
                <a:gdLst/>
                <a:ahLst/>
                <a:cxnLst/>
                <a:rect l="l" t="t" r="r" b="b"/>
                <a:pathLst>
                  <a:path w="419" h="164" extrusionOk="0">
                    <a:moveTo>
                      <a:pt x="82" y="0"/>
                    </a:moveTo>
                    <a:cubicBezTo>
                      <a:pt x="37" y="0"/>
                      <a:pt x="0" y="37"/>
                      <a:pt x="0" y="82"/>
                    </a:cubicBezTo>
                    <a:cubicBezTo>
                      <a:pt x="0" y="126"/>
                      <a:pt x="37" y="163"/>
                      <a:pt x="82" y="163"/>
                    </a:cubicBezTo>
                    <a:lnTo>
                      <a:pt x="337" y="163"/>
                    </a:lnTo>
                    <a:cubicBezTo>
                      <a:pt x="384" y="163"/>
                      <a:pt x="419" y="126"/>
                      <a:pt x="419" y="82"/>
                    </a:cubicBezTo>
                    <a:cubicBezTo>
                      <a:pt x="419" y="37"/>
                      <a:pt x="382" y="0"/>
                      <a:pt x="33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7" name="Google Shape;637;p24"/>
              <p:cNvSpPr/>
              <p:nvPr/>
            </p:nvSpPr>
            <p:spPr>
              <a:xfrm>
                <a:off x="2323325" y="2001950"/>
                <a:ext cx="30875" cy="30875"/>
              </a:xfrm>
              <a:custGeom>
                <a:avLst/>
                <a:gdLst/>
                <a:ahLst/>
                <a:cxnLst/>
                <a:rect l="l" t="t" r="r" b="b"/>
                <a:pathLst>
                  <a:path w="1235" h="1235" extrusionOk="0">
                    <a:moveTo>
                      <a:pt x="617" y="0"/>
                    </a:moveTo>
                    <a:cubicBezTo>
                      <a:pt x="277" y="0"/>
                      <a:pt x="1" y="277"/>
                      <a:pt x="1" y="617"/>
                    </a:cubicBezTo>
                    <a:cubicBezTo>
                      <a:pt x="1" y="957"/>
                      <a:pt x="277" y="1234"/>
                      <a:pt x="617" y="1234"/>
                    </a:cubicBezTo>
                    <a:cubicBezTo>
                      <a:pt x="959" y="1234"/>
                      <a:pt x="1235" y="957"/>
                      <a:pt x="1235" y="617"/>
                    </a:cubicBezTo>
                    <a:cubicBezTo>
                      <a:pt x="1235" y="277"/>
                      <a:pt x="959" y="0"/>
                      <a:pt x="61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" name="Google Shape;638;p24"/>
              <p:cNvSpPr/>
              <p:nvPr/>
            </p:nvSpPr>
            <p:spPr>
              <a:xfrm>
                <a:off x="1492450" y="2221400"/>
                <a:ext cx="60150" cy="54800"/>
              </a:xfrm>
              <a:custGeom>
                <a:avLst/>
                <a:gdLst/>
                <a:ahLst/>
                <a:cxnLst/>
                <a:rect l="l" t="t" r="r" b="b"/>
                <a:pathLst>
                  <a:path w="2406" h="2192" extrusionOk="0">
                    <a:moveTo>
                      <a:pt x="1203" y="1"/>
                    </a:moveTo>
                    <a:cubicBezTo>
                      <a:pt x="923" y="1"/>
                      <a:pt x="642" y="108"/>
                      <a:pt x="428" y="322"/>
                    </a:cubicBezTo>
                    <a:cubicBezTo>
                      <a:pt x="1" y="749"/>
                      <a:pt x="1" y="1443"/>
                      <a:pt x="428" y="1871"/>
                    </a:cubicBezTo>
                    <a:cubicBezTo>
                      <a:pt x="642" y="2085"/>
                      <a:pt x="923" y="2191"/>
                      <a:pt x="1203" y="2191"/>
                    </a:cubicBezTo>
                    <a:cubicBezTo>
                      <a:pt x="1483" y="2191"/>
                      <a:pt x="1764" y="2085"/>
                      <a:pt x="1977" y="1871"/>
                    </a:cubicBezTo>
                    <a:cubicBezTo>
                      <a:pt x="2406" y="1443"/>
                      <a:pt x="2406" y="749"/>
                      <a:pt x="1977" y="322"/>
                    </a:cubicBezTo>
                    <a:cubicBezTo>
                      <a:pt x="1764" y="108"/>
                      <a:pt x="1483" y="1"/>
                      <a:pt x="120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9" name="Google Shape;639;p24"/>
              <p:cNvSpPr/>
              <p:nvPr/>
            </p:nvSpPr>
            <p:spPr>
              <a:xfrm>
                <a:off x="2638300" y="2117400"/>
                <a:ext cx="60150" cy="54800"/>
              </a:xfrm>
              <a:custGeom>
                <a:avLst/>
                <a:gdLst/>
                <a:ahLst/>
                <a:cxnLst/>
                <a:rect l="l" t="t" r="r" b="b"/>
                <a:pathLst>
                  <a:path w="2406" h="2192" extrusionOk="0">
                    <a:moveTo>
                      <a:pt x="1203" y="1"/>
                    </a:moveTo>
                    <a:cubicBezTo>
                      <a:pt x="923" y="1"/>
                      <a:pt x="642" y="108"/>
                      <a:pt x="428" y="321"/>
                    </a:cubicBezTo>
                    <a:cubicBezTo>
                      <a:pt x="1" y="750"/>
                      <a:pt x="1" y="1443"/>
                      <a:pt x="428" y="1870"/>
                    </a:cubicBezTo>
                    <a:cubicBezTo>
                      <a:pt x="642" y="2085"/>
                      <a:pt x="923" y="2192"/>
                      <a:pt x="1203" y="2192"/>
                    </a:cubicBezTo>
                    <a:cubicBezTo>
                      <a:pt x="1483" y="2192"/>
                      <a:pt x="1764" y="2085"/>
                      <a:pt x="1977" y="1870"/>
                    </a:cubicBezTo>
                    <a:cubicBezTo>
                      <a:pt x="2406" y="1443"/>
                      <a:pt x="2406" y="750"/>
                      <a:pt x="1977" y="321"/>
                    </a:cubicBezTo>
                    <a:cubicBezTo>
                      <a:pt x="1764" y="108"/>
                      <a:pt x="1483" y="1"/>
                      <a:pt x="120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0" name="Google Shape;640;p24"/>
              <p:cNvSpPr/>
              <p:nvPr/>
            </p:nvSpPr>
            <p:spPr>
              <a:xfrm>
                <a:off x="1723875" y="1989975"/>
                <a:ext cx="60150" cy="54800"/>
              </a:xfrm>
              <a:custGeom>
                <a:avLst/>
                <a:gdLst/>
                <a:ahLst/>
                <a:cxnLst/>
                <a:rect l="l" t="t" r="r" b="b"/>
                <a:pathLst>
                  <a:path w="2406" h="2192" extrusionOk="0">
                    <a:moveTo>
                      <a:pt x="1203" y="0"/>
                    </a:moveTo>
                    <a:cubicBezTo>
                      <a:pt x="923" y="0"/>
                      <a:pt x="642" y="108"/>
                      <a:pt x="428" y="322"/>
                    </a:cubicBezTo>
                    <a:cubicBezTo>
                      <a:pt x="1" y="749"/>
                      <a:pt x="1" y="1443"/>
                      <a:pt x="428" y="1871"/>
                    </a:cubicBezTo>
                    <a:cubicBezTo>
                      <a:pt x="642" y="2085"/>
                      <a:pt x="923" y="2191"/>
                      <a:pt x="1203" y="2191"/>
                    </a:cubicBezTo>
                    <a:cubicBezTo>
                      <a:pt x="1483" y="2191"/>
                      <a:pt x="1764" y="2085"/>
                      <a:pt x="1977" y="1871"/>
                    </a:cubicBezTo>
                    <a:cubicBezTo>
                      <a:pt x="2406" y="1443"/>
                      <a:pt x="2406" y="749"/>
                      <a:pt x="1977" y="322"/>
                    </a:cubicBezTo>
                    <a:cubicBezTo>
                      <a:pt x="1764" y="108"/>
                      <a:pt x="1483" y="0"/>
                      <a:pt x="120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" name="Google Shape;641;p24"/>
              <p:cNvSpPr/>
              <p:nvPr/>
            </p:nvSpPr>
            <p:spPr>
              <a:xfrm>
                <a:off x="2381475" y="2401600"/>
                <a:ext cx="60150" cy="54800"/>
              </a:xfrm>
              <a:custGeom>
                <a:avLst/>
                <a:gdLst/>
                <a:ahLst/>
                <a:cxnLst/>
                <a:rect l="l" t="t" r="r" b="b"/>
                <a:pathLst>
                  <a:path w="2406" h="2192" extrusionOk="0">
                    <a:moveTo>
                      <a:pt x="1203" y="0"/>
                    </a:moveTo>
                    <a:cubicBezTo>
                      <a:pt x="922" y="0"/>
                      <a:pt x="642" y="107"/>
                      <a:pt x="428" y="322"/>
                    </a:cubicBezTo>
                    <a:cubicBezTo>
                      <a:pt x="0" y="749"/>
                      <a:pt x="0" y="1442"/>
                      <a:pt x="428" y="1871"/>
                    </a:cubicBezTo>
                    <a:cubicBezTo>
                      <a:pt x="642" y="2084"/>
                      <a:pt x="922" y="2191"/>
                      <a:pt x="1203" y="2191"/>
                    </a:cubicBezTo>
                    <a:cubicBezTo>
                      <a:pt x="1483" y="2191"/>
                      <a:pt x="1763" y="2084"/>
                      <a:pt x="1977" y="1871"/>
                    </a:cubicBezTo>
                    <a:cubicBezTo>
                      <a:pt x="2405" y="1442"/>
                      <a:pt x="2405" y="749"/>
                      <a:pt x="1977" y="322"/>
                    </a:cubicBezTo>
                    <a:cubicBezTo>
                      <a:pt x="1763" y="107"/>
                      <a:pt x="1483" y="0"/>
                      <a:pt x="120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2" name="Google Shape;642;p24"/>
              <p:cNvSpPr/>
              <p:nvPr/>
            </p:nvSpPr>
            <p:spPr>
              <a:xfrm>
                <a:off x="1972525" y="1990000"/>
                <a:ext cx="54775" cy="54775"/>
              </a:xfrm>
              <a:custGeom>
                <a:avLst/>
                <a:gdLst/>
                <a:ahLst/>
                <a:cxnLst/>
                <a:rect l="l" t="t" r="r" b="b"/>
                <a:pathLst>
                  <a:path w="2191" h="2191" extrusionOk="0">
                    <a:moveTo>
                      <a:pt x="1096" y="0"/>
                    </a:moveTo>
                    <a:cubicBezTo>
                      <a:pt x="490" y="0"/>
                      <a:pt x="0" y="490"/>
                      <a:pt x="0" y="1095"/>
                    </a:cubicBezTo>
                    <a:cubicBezTo>
                      <a:pt x="0" y="1699"/>
                      <a:pt x="490" y="2191"/>
                      <a:pt x="1096" y="2191"/>
                    </a:cubicBezTo>
                    <a:cubicBezTo>
                      <a:pt x="1700" y="2191"/>
                      <a:pt x="2191" y="1699"/>
                      <a:pt x="2191" y="1095"/>
                    </a:cubicBezTo>
                    <a:cubicBezTo>
                      <a:pt x="2191" y="490"/>
                      <a:pt x="1700" y="0"/>
                      <a:pt x="109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3" name="Google Shape;643;p24"/>
              <p:cNvSpPr/>
              <p:nvPr/>
            </p:nvSpPr>
            <p:spPr>
              <a:xfrm>
                <a:off x="2506375" y="2248775"/>
                <a:ext cx="68525" cy="93100"/>
              </a:xfrm>
              <a:custGeom>
                <a:avLst/>
                <a:gdLst/>
                <a:ahLst/>
                <a:cxnLst/>
                <a:rect l="l" t="t" r="r" b="b"/>
                <a:pathLst>
                  <a:path w="2741" h="3724" extrusionOk="0">
                    <a:moveTo>
                      <a:pt x="1" y="1"/>
                    </a:moveTo>
                    <a:lnTo>
                      <a:pt x="1111" y="1861"/>
                    </a:lnTo>
                    <a:lnTo>
                      <a:pt x="1" y="3723"/>
                    </a:lnTo>
                    <a:lnTo>
                      <a:pt x="1630" y="3723"/>
                    </a:lnTo>
                    <a:lnTo>
                      <a:pt x="2740" y="1861"/>
                    </a:lnTo>
                    <a:lnTo>
                      <a:pt x="163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4" name="Google Shape;644;p24"/>
              <p:cNvSpPr/>
              <p:nvPr/>
            </p:nvSpPr>
            <p:spPr>
              <a:xfrm>
                <a:off x="2620550" y="2248775"/>
                <a:ext cx="68550" cy="93100"/>
              </a:xfrm>
              <a:custGeom>
                <a:avLst/>
                <a:gdLst/>
                <a:ahLst/>
                <a:cxnLst/>
                <a:rect l="l" t="t" r="r" b="b"/>
                <a:pathLst>
                  <a:path w="2742" h="3724" extrusionOk="0">
                    <a:moveTo>
                      <a:pt x="1" y="1"/>
                    </a:moveTo>
                    <a:lnTo>
                      <a:pt x="1111" y="1861"/>
                    </a:lnTo>
                    <a:lnTo>
                      <a:pt x="1" y="3723"/>
                    </a:lnTo>
                    <a:lnTo>
                      <a:pt x="1630" y="3723"/>
                    </a:lnTo>
                    <a:lnTo>
                      <a:pt x="2742" y="1861"/>
                    </a:lnTo>
                    <a:lnTo>
                      <a:pt x="163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5" name="Google Shape;645;p24"/>
              <p:cNvSpPr/>
              <p:nvPr/>
            </p:nvSpPr>
            <p:spPr>
              <a:xfrm>
                <a:off x="2734800" y="2248775"/>
                <a:ext cx="68500" cy="93100"/>
              </a:xfrm>
              <a:custGeom>
                <a:avLst/>
                <a:gdLst/>
                <a:ahLst/>
                <a:cxnLst/>
                <a:rect l="l" t="t" r="r" b="b"/>
                <a:pathLst>
                  <a:path w="2740" h="3724" extrusionOk="0">
                    <a:moveTo>
                      <a:pt x="0" y="1"/>
                    </a:moveTo>
                    <a:lnTo>
                      <a:pt x="1110" y="1861"/>
                    </a:lnTo>
                    <a:lnTo>
                      <a:pt x="0" y="3723"/>
                    </a:lnTo>
                    <a:lnTo>
                      <a:pt x="1629" y="3723"/>
                    </a:lnTo>
                    <a:lnTo>
                      <a:pt x="2740" y="1861"/>
                    </a:lnTo>
                    <a:lnTo>
                      <a:pt x="162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6" name="Google Shape;646;p24"/>
              <p:cNvSpPr/>
              <p:nvPr/>
            </p:nvSpPr>
            <p:spPr>
              <a:xfrm>
                <a:off x="2848975" y="2248775"/>
                <a:ext cx="68525" cy="93100"/>
              </a:xfrm>
              <a:custGeom>
                <a:avLst/>
                <a:gdLst/>
                <a:ahLst/>
                <a:cxnLst/>
                <a:rect l="l" t="t" r="r" b="b"/>
                <a:pathLst>
                  <a:path w="2741" h="3724" extrusionOk="0">
                    <a:moveTo>
                      <a:pt x="0" y="1"/>
                    </a:moveTo>
                    <a:lnTo>
                      <a:pt x="1110" y="1861"/>
                    </a:lnTo>
                    <a:lnTo>
                      <a:pt x="0" y="3723"/>
                    </a:lnTo>
                    <a:lnTo>
                      <a:pt x="1631" y="3723"/>
                    </a:lnTo>
                    <a:lnTo>
                      <a:pt x="2741" y="1861"/>
                    </a:lnTo>
                    <a:lnTo>
                      <a:pt x="163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7" name="Google Shape;647;p24"/>
              <p:cNvSpPr/>
              <p:nvPr/>
            </p:nvSpPr>
            <p:spPr>
              <a:xfrm>
                <a:off x="2963175" y="2248775"/>
                <a:ext cx="68500" cy="93100"/>
              </a:xfrm>
              <a:custGeom>
                <a:avLst/>
                <a:gdLst/>
                <a:ahLst/>
                <a:cxnLst/>
                <a:rect l="l" t="t" r="r" b="b"/>
                <a:pathLst>
                  <a:path w="2740" h="3724" extrusionOk="0">
                    <a:moveTo>
                      <a:pt x="0" y="1"/>
                    </a:moveTo>
                    <a:lnTo>
                      <a:pt x="1111" y="1861"/>
                    </a:lnTo>
                    <a:lnTo>
                      <a:pt x="0" y="3723"/>
                    </a:lnTo>
                    <a:lnTo>
                      <a:pt x="1630" y="3723"/>
                    </a:lnTo>
                    <a:lnTo>
                      <a:pt x="2740" y="1861"/>
                    </a:lnTo>
                    <a:lnTo>
                      <a:pt x="163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8" name="Google Shape;648;p24"/>
              <p:cNvSpPr/>
              <p:nvPr/>
            </p:nvSpPr>
            <p:spPr>
              <a:xfrm>
                <a:off x="3077375" y="2248775"/>
                <a:ext cx="68550" cy="93100"/>
              </a:xfrm>
              <a:custGeom>
                <a:avLst/>
                <a:gdLst/>
                <a:ahLst/>
                <a:cxnLst/>
                <a:rect l="l" t="t" r="r" b="b"/>
                <a:pathLst>
                  <a:path w="2742" h="3724" extrusionOk="0">
                    <a:moveTo>
                      <a:pt x="1" y="1"/>
                    </a:moveTo>
                    <a:lnTo>
                      <a:pt x="1112" y="1861"/>
                    </a:lnTo>
                    <a:lnTo>
                      <a:pt x="1" y="3723"/>
                    </a:lnTo>
                    <a:lnTo>
                      <a:pt x="1631" y="3723"/>
                    </a:lnTo>
                    <a:lnTo>
                      <a:pt x="2741" y="1861"/>
                    </a:lnTo>
                    <a:lnTo>
                      <a:pt x="163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Google Shape;42;p3"/>
          <p:cNvPicPr preferRelativeResize="0"/>
          <p:nvPr/>
        </p:nvPicPr>
        <p:blipFill>
          <a:blip r:embed="rId2" cstate="email">
            <a:alphaModFix amt="49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>
            <a:off x="-1" y="0"/>
            <a:ext cx="9143998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3" name="Google Shape;43;p3"/>
          <p:cNvGrpSpPr/>
          <p:nvPr/>
        </p:nvGrpSpPr>
        <p:grpSpPr>
          <a:xfrm>
            <a:off x="84425" y="0"/>
            <a:ext cx="9059570" cy="5041475"/>
            <a:chOff x="84425" y="0"/>
            <a:chExt cx="9059570" cy="5041475"/>
          </a:xfrm>
        </p:grpSpPr>
        <p:pic>
          <p:nvPicPr>
            <p:cNvPr id="44" name="Google Shape;44;p3"/>
            <p:cNvPicPr preferRelativeResize="0"/>
            <p:nvPr/>
          </p:nvPicPr>
          <p:blipFill rotWithShape="1">
            <a:blip r:embed="rId3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flipH="1">
              <a:off x="4685545" y="0"/>
              <a:ext cx="4458450" cy="418017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5" name="Google Shape;45;p3"/>
            <p:cNvGrpSpPr/>
            <p:nvPr/>
          </p:nvGrpSpPr>
          <p:grpSpPr>
            <a:xfrm>
              <a:off x="84425" y="4603900"/>
              <a:ext cx="1622200" cy="437575"/>
              <a:chOff x="3109550" y="3432375"/>
              <a:chExt cx="1622200" cy="437575"/>
            </a:xfrm>
          </p:grpSpPr>
          <p:sp>
            <p:nvSpPr>
              <p:cNvPr id="46" name="Google Shape;46;p3"/>
              <p:cNvSpPr/>
              <p:nvPr/>
            </p:nvSpPr>
            <p:spPr>
              <a:xfrm>
                <a:off x="3980725" y="3817350"/>
                <a:ext cx="727150" cy="7350"/>
              </a:xfrm>
              <a:custGeom>
                <a:avLst/>
                <a:gdLst/>
                <a:ahLst/>
                <a:cxnLst/>
                <a:rect l="l" t="t" r="r" b="b"/>
                <a:pathLst>
                  <a:path w="29086" h="294" extrusionOk="0">
                    <a:moveTo>
                      <a:pt x="148" y="0"/>
                    </a:moveTo>
                    <a:cubicBezTo>
                      <a:pt x="66" y="0"/>
                      <a:pt x="1" y="65"/>
                      <a:pt x="1" y="147"/>
                    </a:cubicBezTo>
                    <a:cubicBezTo>
                      <a:pt x="1" y="228"/>
                      <a:pt x="66" y="294"/>
                      <a:pt x="148" y="294"/>
                    </a:cubicBezTo>
                    <a:lnTo>
                      <a:pt x="28937" y="294"/>
                    </a:lnTo>
                    <a:cubicBezTo>
                      <a:pt x="29019" y="294"/>
                      <a:pt x="29084" y="226"/>
                      <a:pt x="29085" y="147"/>
                    </a:cubicBezTo>
                    <a:cubicBezTo>
                      <a:pt x="29085" y="65"/>
                      <a:pt x="29020" y="0"/>
                      <a:pt x="2893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47;p3"/>
              <p:cNvSpPr/>
              <p:nvPr/>
            </p:nvSpPr>
            <p:spPr>
              <a:xfrm>
                <a:off x="4676550" y="3793425"/>
                <a:ext cx="55200" cy="55200"/>
              </a:xfrm>
              <a:custGeom>
                <a:avLst/>
                <a:gdLst/>
                <a:ahLst/>
                <a:cxnLst/>
                <a:rect l="l" t="t" r="r" b="b"/>
                <a:pathLst>
                  <a:path w="2208" h="2208" extrusionOk="0">
                    <a:moveTo>
                      <a:pt x="1104" y="0"/>
                    </a:moveTo>
                    <a:cubicBezTo>
                      <a:pt x="495" y="0"/>
                      <a:pt x="1" y="494"/>
                      <a:pt x="1" y="1104"/>
                    </a:cubicBezTo>
                    <a:cubicBezTo>
                      <a:pt x="1" y="1713"/>
                      <a:pt x="495" y="2207"/>
                      <a:pt x="1104" y="2207"/>
                    </a:cubicBezTo>
                    <a:cubicBezTo>
                      <a:pt x="1713" y="2207"/>
                      <a:pt x="2208" y="1713"/>
                      <a:pt x="2208" y="1104"/>
                    </a:cubicBezTo>
                    <a:cubicBezTo>
                      <a:pt x="2208" y="494"/>
                      <a:pt x="1713" y="0"/>
                      <a:pt x="110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48;p3"/>
              <p:cNvSpPr/>
              <p:nvPr/>
            </p:nvSpPr>
            <p:spPr>
              <a:xfrm>
                <a:off x="3154450" y="3477650"/>
                <a:ext cx="347750" cy="347050"/>
              </a:xfrm>
              <a:custGeom>
                <a:avLst/>
                <a:gdLst/>
                <a:ahLst/>
                <a:cxnLst/>
                <a:rect l="l" t="t" r="r" b="b"/>
                <a:pathLst>
                  <a:path w="13910" h="13882" extrusionOk="0">
                    <a:moveTo>
                      <a:pt x="162" y="0"/>
                    </a:moveTo>
                    <a:cubicBezTo>
                      <a:pt x="124" y="0"/>
                      <a:pt x="86" y="15"/>
                      <a:pt x="57" y="43"/>
                    </a:cubicBezTo>
                    <a:cubicBezTo>
                      <a:pt x="1" y="100"/>
                      <a:pt x="1" y="193"/>
                      <a:pt x="57" y="251"/>
                    </a:cubicBezTo>
                    <a:lnTo>
                      <a:pt x="13645" y="13838"/>
                    </a:lnTo>
                    <a:cubicBezTo>
                      <a:pt x="13674" y="13866"/>
                      <a:pt x="13711" y="13882"/>
                      <a:pt x="13749" y="13882"/>
                    </a:cubicBezTo>
                    <a:cubicBezTo>
                      <a:pt x="13787" y="13882"/>
                      <a:pt x="13824" y="13866"/>
                      <a:pt x="13852" y="13838"/>
                    </a:cubicBezTo>
                    <a:cubicBezTo>
                      <a:pt x="13910" y="13781"/>
                      <a:pt x="13910" y="13687"/>
                      <a:pt x="13852" y="13629"/>
                    </a:cubicBezTo>
                    <a:lnTo>
                      <a:pt x="266" y="43"/>
                    </a:lnTo>
                    <a:cubicBezTo>
                      <a:pt x="237" y="15"/>
                      <a:pt x="199" y="0"/>
                      <a:pt x="16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49;p3"/>
              <p:cNvSpPr/>
              <p:nvPr/>
            </p:nvSpPr>
            <p:spPr>
              <a:xfrm>
                <a:off x="3483475" y="3806300"/>
                <a:ext cx="63625" cy="29400"/>
              </a:xfrm>
              <a:custGeom>
                <a:avLst/>
                <a:gdLst/>
                <a:ahLst/>
                <a:cxnLst/>
                <a:rect l="l" t="t" r="r" b="b"/>
                <a:pathLst>
                  <a:path w="2545" h="1176" extrusionOk="0">
                    <a:moveTo>
                      <a:pt x="588" y="1"/>
                    </a:moveTo>
                    <a:cubicBezTo>
                      <a:pt x="263" y="1"/>
                      <a:pt x="1" y="264"/>
                      <a:pt x="1" y="589"/>
                    </a:cubicBezTo>
                    <a:cubicBezTo>
                      <a:pt x="1" y="913"/>
                      <a:pt x="263" y="1176"/>
                      <a:pt x="588" y="1176"/>
                    </a:cubicBezTo>
                    <a:lnTo>
                      <a:pt x="1957" y="1176"/>
                    </a:lnTo>
                    <a:cubicBezTo>
                      <a:pt x="2283" y="1176"/>
                      <a:pt x="2545" y="913"/>
                      <a:pt x="2545" y="589"/>
                    </a:cubicBezTo>
                    <a:cubicBezTo>
                      <a:pt x="2545" y="264"/>
                      <a:pt x="2283" y="1"/>
                      <a:pt x="195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50;p3"/>
              <p:cNvSpPr/>
              <p:nvPr/>
            </p:nvSpPr>
            <p:spPr>
              <a:xfrm>
                <a:off x="3605675" y="3806300"/>
                <a:ext cx="271225" cy="29400"/>
              </a:xfrm>
              <a:custGeom>
                <a:avLst/>
                <a:gdLst/>
                <a:ahLst/>
                <a:cxnLst/>
                <a:rect l="l" t="t" r="r" b="b"/>
                <a:pathLst>
                  <a:path w="10849" h="1176" extrusionOk="0">
                    <a:moveTo>
                      <a:pt x="587" y="1"/>
                    </a:moveTo>
                    <a:cubicBezTo>
                      <a:pt x="264" y="1"/>
                      <a:pt x="0" y="264"/>
                      <a:pt x="0" y="589"/>
                    </a:cubicBezTo>
                    <a:cubicBezTo>
                      <a:pt x="0" y="913"/>
                      <a:pt x="264" y="1176"/>
                      <a:pt x="587" y="1176"/>
                    </a:cubicBezTo>
                    <a:lnTo>
                      <a:pt x="3666" y="1176"/>
                    </a:lnTo>
                    <a:cubicBezTo>
                      <a:pt x="3990" y="1176"/>
                      <a:pt x="4253" y="913"/>
                      <a:pt x="4253" y="589"/>
                    </a:cubicBezTo>
                    <a:cubicBezTo>
                      <a:pt x="4253" y="264"/>
                      <a:pt x="3990" y="1"/>
                      <a:pt x="3666" y="1"/>
                    </a:cubicBezTo>
                    <a:close/>
                    <a:moveTo>
                      <a:pt x="7184" y="1"/>
                    </a:moveTo>
                    <a:cubicBezTo>
                      <a:pt x="6859" y="1"/>
                      <a:pt x="6597" y="264"/>
                      <a:pt x="6597" y="589"/>
                    </a:cubicBezTo>
                    <a:cubicBezTo>
                      <a:pt x="6597" y="913"/>
                      <a:pt x="6859" y="1176"/>
                      <a:pt x="7184" y="1176"/>
                    </a:cubicBezTo>
                    <a:lnTo>
                      <a:pt x="10262" y="1176"/>
                    </a:lnTo>
                    <a:cubicBezTo>
                      <a:pt x="10587" y="1176"/>
                      <a:pt x="10849" y="913"/>
                      <a:pt x="10849" y="589"/>
                    </a:cubicBezTo>
                    <a:cubicBezTo>
                      <a:pt x="10849" y="264"/>
                      <a:pt x="10587" y="1"/>
                      <a:pt x="1026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51;p3"/>
              <p:cNvSpPr/>
              <p:nvPr/>
            </p:nvSpPr>
            <p:spPr>
              <a:xfrm>
                <a:off x="3935475" y="3806300"/>
                <a:ext cx="63625" cy="29400"/>
              </a:xfrm>
              <a:custGeom>
                <a:avLst/>
                <a:gdLst/>
                <a:ahLst/>
                <a:cxnLst/>
                <a:rect l="l" t="t" r="r" b="b"/>
                <a:pathLst>
                  <a:path w="2545" h="1176" extrusionOk="0">
                    <a:moveTo>
                      <a:pt x="588" y="1"/>
                    </a:moveTo>
                    <a:cubicBezTo>
                      <a:pt x="263" y="1"/>
                      <a:pt x="1" y="264"/>
                      <a:pt x="1" y="589"/>
                    </a:cubicBezTo>
                    <a:cubicBezTo>
                      <a:pt x="1" y="913"/>
                      <a:pt x="264" y="1176"/>
                      <a:pt x="588" y="1176"/>
                    </a:cubicBezTo>
                    <a:lnTo>
                      <a:pt x="1958" y="1176"/>
                    </a:lnTo>
                    <a:cubicBezTo>
                      <a:pt x="2282" y="1176"/>
                      <a:pt x="2545" y="913"/>
                      <a:pt x="2545" y="589"/>
                    </a:cubicBezTo>
                    <a:cubicBezTo>
                      <a:pt x="2545" y="264"/>
                      <a:pt x="2283" y="1"/>
                      <a:pt x="195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52;p3"/>
              <p:cNvSpPr/>
              <p:nvPr/>
            </p:nvSpPr>
            <p:spPr>
              <a:xfrm>
                <a:off x="3109550" y="3432375"/>
                <a:ext cx="97875" cy="97875"/>
              </a:xfrm>
              <a:custGeom>
                <a:avLst/>
                <a:gdLst/>
                <a:ahLst/>
                <a:cxnLst/>
                <a:rect l="l" t="t" r="r" b="b"/>
                <a:pathLst>
                  <a:path w="3915" h="3915" extrusionOk="0">
                    <a:moveTo>
                      <a:pt x="1958" y="1"/>
                    </a:moveTo>
                    <a:cubicBezTo>
                      <a:pt x="877" y="1"/>
                      <a:pt x="1" y="877"/>
                      <a:pt x="1" y="1958"/>
                    </a:cubicBezTo>
                    <a:cubicBezTo>
                      <a:pt x="1" y="3038"/>
                      <a:pt x="877" y="3915"/>
                      <a:pt x="1958" y="3915"/>
                    </a:cubicBezTo>
                    <a:cubicBezTo>
                      <a:pt x="3039" y="3915"/>
                      <a:pt x="3914" y="3038"/>
                      <a:pt x="3914" y="1958"/>
                    </a:cubicBezTo>
                    <a:cubicBezTo>
                      <a:pt x="3914" y="877"/>
                      <a:pt x="3039" y="1"/>
                      <a:pt x="195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>
                <a:off x="4183025" y="3772075"/>
                <a:ext cx="97875" cy="97875"/>
              </a:xfrm>
              <a:custGeom>
                <a:avLst/>
                <a:gdLst/>
                <a:ahLst/>
                <a:cxnLst/>
                <a:rect l="l" t="t" r="r" b="b"/>
                <a:pathLst>
                  <a:path w="3915" h="3915" extrusionOk="0">
                    <a:moveTo>
                      <a:pt x="1957" y="1"/>
                    </a:moveTo>
                    <a:cubicBezTo>
                      <a:pt x="877" y="1"/>
                      <a:pt x="1" y="876"/>
                      <a:pt x="1" y="1958"/>
                    </a:cubicBezTo>
                    <a:cubicBezTo>
                      <a:pt x="1" y="3038"/>
                      <a:pt x="877" y="3915"/>
                      <a:pt x="1957" y="3915"/>
                    </a:cubicBezTo>
                    <a:cubicBezTo>
                      <a:pt x="3038" y="3915"/>
                      <a:pt x="3914" y="3038"/>
                      <a:pt x="3914" y="1958"/>
                    </a:cubicBezTo>
                    <a:cubicBezTo>
                      <a:pt x="3914" y="876"/>
                      <a:pt x="3038" y="1"/>
                      <a:pt x="195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3"/>
              <p:cNvSpPr/>
              <p:nvPr/>
            </p:nvSpPr>
            <p:spPr>
              <a:xfrm>
                <a:off x="4392475" y="3772075"/>
                <a:ext cx="97850" cy="97875"/>
              </a:xfrm>
              <a:custGeom>
                <a:avLst/>
                <a:gdLst/>
                <a:ahLst/>
                <a:cxnLst/>
                <a:rect l="l" t="t" r="r" b="b"/>
                <a:pathLst>
                  <a:path w="3914" h="3915" extrusionOk="0">
                    <a:moveTo>
                      <a:pt x="1957" y="1"/>
                    </a:moveTo>
                    <a:cubicBezTo>
                      <a:pt x="876" y="1"/>
                      <a:pt x="0" y="876"/>
                      <a:pt x="0" y="1958"/>
                    </a:cubicBezTo>
                    <a:cubicBezTo>
                      <a:pt x="0" y="3038"/>
                      <a:pt x="876" y="3915"/>
                      <a:pt x="1957" y="3915"/>
                    </a:cubicBezTo>
                    <a:cubicBezTo>
                      <a:pt x="3038" y="3915"/>
                      <a:pt x="3914" y="3038"/>
                      <a:pt x="3914" y="1958"/>
                    </a:cubicBezTo>
                    <a:cubicBezTo>
                      <a:pt x="3914" y="876"/>
                      <a:pt x="3038" y="1"/>
                      <a:pt x="195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5" name="Google Shape;55;p3"/>
            <p:cNvGrpSpPr/>
            <p:nvPr/>
          </p:nvGrpSpPr>
          <p:grpSpPr>
            <a:xfrm flipH="1">
              <a:off x="7398975" y="4528925"/>
              <a:ext cx="1031800" cy="150150"/>
              <a:chOff x="3128400" y="1326350"/>
              <a:chExt cx="1031800" cy="150150"/>
            </a:xfrm>
          </p:grpSpPr>
          <p:sp>
            <p:nvSpPr>
              <p:cNvPr id="56" name="Google Shape;56;p3"/>
              <p:cNvSpPr/>
              <p:nvPr/>
            </p:nvSpPr>
            <p:spPr>
              <a:xfrm>
                <a:off x="3128400" y="1326350"/>
                <a:ext cx="110525" cy="150150"/>
              </a:xfrm>
              <a:custGeom>
                <a:avLst/>
                <a:gdLst/>
                <a:ahLst/>
                <a:cxnLst/>
                <a:rect l="l" t="t" r="r" b="b"/>
                <a:pathLst>
                  <a:path w="4421" h="6006" extrusionOk="0">
                    <a:moveTo>
                      <a:pt x="0" y="0"/>
                    </a:moveTo>
                    <a:lnTo>
                      <a:pt x="1793" y="3004"/>
                    </a:lnTo>
                    <a:lnTo>
                      <a:pt x="0" y="6006"/>
                    </a:lnTo>
                    <a:lnTo>
                      <a:pt x="2630" y="6006"/>
                    </a:lnTo>
                    <a:lnTo>
                      <a:pt x="4420" y="3004"/>
                    </a:lnTo>
                    <a:lnTo>
                      <a:pt x="263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>
                <a:off x="3312650" y="1326350"/>
                <a:ext cx="110550" cy="150150"/>
              </a:xfrm>
              <a:custGeom>
                <a:avLst/>
                <a:gdLst/>
                <a:ahLst/>
                <a:cxnLst/>
                <a:rect l="l" t="t" r="r" b="b"/>
                <a:pathLst>
                  <a:path w="4422" h="6006" extrusionOk="0">
                    <a:moveTo>
                      <a:pt x="1" y="0"/>
                    </a:moveTo>
                    <a:lnTo>
                      <a:pt x="1793" y="3004"/>
                    </a:lnTo>
                    <a:lnTo>
                      <a:pt x="1" y="6006"/>
                    </a:lnTo>
                    <a:lnTo>
                      <a:pt x="2630" y="6006"/>
                    </a:lnTo>
                    <a:lnTo>
                      <a:pt x="4421" y="3004"/>
                    </a:lnTo>
                    <a:lnTo>
                      <a:pt x="263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58;p3"/>
              <p:cNvSpPr/>
              <p:nvPr/>
            </p:nvSpPr>
            <p:spPr>
              <a:xfrm>
                <a:off x="3496900" y="1326350"/>
                <a:ext cx="110525" cy="150150"/>
              </a:xfrm>
              <a:custGeom>
                <a:avLst/>
                <a:gdLst/>
                <a:ahLst/>
                <a:cxnLst/>
                <a:rect l="l" t="t" r="r" b="b"/>
                <a:pathLst>
                  <a:path w="4421" h="6006" extrusionOk="0">
                    <a:moveTo>
                      <a:pt x="1" y="0"/>
                    </a:moveTo>
                    <a:lnTo>
                      <a:pt x="1791" y="3004"/>
                    </a:lnTo>
                    <a:lnTo>
                      <a:pt x="1" y="6006"/>
                    </a:lnTo>
                    <a:lnTo>
                      <a:pt x="2630" y="6006"/>
                    </a:lnTo>
                    <a:lnTo>
                      <a:pt x="4421" y="3004"/>
                    </a:lnTo>
                    <a:lnTo>
                      <a:pt x="263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59;p3"/>
              <p:cNvSpPr/>
              <p:nvPr/>
            </p:nvSpPr>
            <p:spPr>
              <a:xfrm>
                <a:off x="3681150" y="1326350"/>
                <a:ext cx="110525" cy="150150"/>
              </a:xfrm>
              <a:custGeom>
                <a:avLst/>
                <a:gdLst/>
                <a:ahLst/>
                <a:cxnLst/>
                <a:rect l="l" t="t" r="r" b="b"/>
                <a:pathLst>
                  <a:path w="4421" h="6006" extrusionOk="0">
                    <a:moveTo>
                      <a:pt x="0" y="0"/>
                    </a:moveTo>
                    <a:lnTo>
                      <a:pt x="1791" y="3004"/>
                    </a:lnTo>
                    <a:lnTo>
                      <a:pt x="0" y="6006"/>
                    </a:lnTo>
                    <a:lnTo>
                      <a:pt x="2629" y="6006"/>
                    </a:lnTo>
                    <a:lnTo>
                      <a:pt x="4421" y="3004"/>
                    </a:lnTo>
                    <a:lnTo>
                      <a:pt x="262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>
                <a:off x="3865375" y="1326350"/>
                <a:ext cx="110575" cy="150150"/>
              </a:xfrm>
              <a:custGeom>
                <a:avLst/>
                <a:gdLst/>
                <a:ahLst/>
                <a:cxnLst/>
                <a:rect l="l" t="t" r="r" b="b"/>
                <a:pathLst>
                  <a:path w="4423" h="6006" extrusionOk="0">
                    <a:moveTo>
                      <a:pt x="0" y="0"/>
                    </a:moveTo>
                    <a:lnTo>
                      <a:pt x="1793" y="3004"/>
                    </a:lnTo>
                    <a:lnTo>
                      <a:pt x="0" y="6006"/>
                    </a:lnTo>
                    <a:lnTo>
                      <a:pt x="2630" y="6006"/>
                    </a:lnTo>
                    <a:lnTo>
                      <a:pt x="4423" y="3004"/>
                    </a:lnTo>
                    <a:lnTo>
                      <a:pt x="263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>
                <a:off x="4049625" y="1326350"/>
                <a:ext cx="110575" cy="150150"/>
              </a:xfrm>
              <a:custGeom>
                <a:avLst/>
                <a:gdLst/>
                <a:ahLst/>
                <a:cxnLst/>
                <a:rect l="l" t="t" r="r" b="b"/>
                <a:pathLst>
                  <a:path w="4423" h="6006" extrusionOk="0">
                    <a:moveTo>
                      <a:pt x="1" y="0"/>
                    </a:moveTo>
                    <a:lnTo>
                      <a:pt x="1792" y="3004"/>
                    </a:lnTo>
                    <a:lnTo>
                      <a:pt x="1" y="6006"/>
                    </a:lnTo>
                    <a:lnTo>
                      <a:pt x="2631" y="6006"/>
                    </a:lnTo>
                    <a:lnTo>
                      <a:pt x="4422" y="3004"/>
                    </a:lnTo>
                    <a:lnTo>
                      <a:pt x="263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2" name="Google Shape;62;p3"/>
          <p:cNvSpPr txBox="1">
            <a:spLocks noGrp="1"/>
          </p:cNvSpPr>
          <p:nvPr>
            <p:ph type="title"/>
          </p:nvPr>
        </p:nvSpPr>
        <p:spPr>
          <a:xfrm>
            <a:off x="3833225" y="2360638"/>
            <a:ext cx="3325500" cy="151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3" name="Google Shape;63;p3"/>
          <p:cNvSpPr txBox="1">
            <a:spLocks noGrp="1"/>
          </p:cNvSpPr>
          <p:nvPr>
            <p:ph type="title" idx="2" hasCustomPrompt="1"/>
          </p:nvPr>
        </p:nvSpPr>
        <p:spPr>
          <a:xfrm>
            <a:off x="4947275" y="1263238"/>
            <a:ext cx="1097400" cy="1097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3"/>
          <p:cNvSpPr>
            <a:spLocks noGrp="1"/>
          </p:cNvSpPr>
          <p:nvPr>
            <p:ph type="pic" idx="3"/>
          </p:nvPr>
        </p:nvSpPr>
        <p:spPr>
          <a:xfrm>
            <a:off x="713225" y="539500"/>
            <a:ext cx="2967300" cy="40644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5"/>
          <p:cNvPicPr preferRelativeResize="0"/>
          <p:nvPr/>
        </p:nvPicPr>
        <p:blipFill>
          <a:blip r:embed="rId2" cstate="email">
            <a:alphaModFix amt="49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-1" y="0"/>
            <a:ext cx="914399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5"/>
          <p:cNvSpPr txBox="1">
            <a:spLocks noGrp="1"/>
          </p:cNvSpPr>
          <p:nvPr>
            <p:ph type="subTitle" idx="1"/>
          </p:nvPr>
        </p:nvSpPr>
        <p:spPr>
          <a:xfrm>
            <a:off x="4718748" y="2780225"/>
            <a:ext cx="3303300" cy="130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5"/>
          <p:cNvSpPr txBox="1">
            <a:spLocks noGrp="1"/>
          </p:cNvSpPr>
          <p:nvPr>
            <p:ph type="subTitle" idx="2"/>
          </p:nvPr>
        </p:nvSpPr>
        <p:spPr>
          <a:xfrm>
            <a:off x="1121950" y="2780225"/>
            <a:ext cx="3303300" cy="130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5"/>
          <p:cNvSpPr txBox="1">
            <a:spLocks noGrp="1"/>
          </p:cNvSpPr>
          <p:nvPr>
            <p:ph type="subTitle" idx="3"/>
          </p:nvPr>
        </p:nvSpPr>
        <p:spPr>
          <a:xfrm>
            <a:off x="1121950" y="2407925"/>
            <a:ext cx="3303300" cy="44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chibsted Grotesk SemiBold"/>
                <a:ea typeface="Schibsted Grotesk SemiBold"/>
                <a:cs typeface="Schibsted Grotesk SemiBold"/>
                <a:sym typeface="Schibsted Grotesk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00" name="Google Shape;100;p5"/>
          <p:cNvSpPr txBox="1">
            <a:spLocks noGrp="1"/>
          </p:cNvSpPr>
          <p:nvPr>
            <p:ph type="subTitle" idx="4"/>
          </p:nvPr>
        </p:nvSpPr>
        <p:spPr>
          <a:xfrm>
            <a:off x="4718746" y="2407925"/>
            <a:ext cx="3303300" cy="44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chibsted Grotesk SemiBold"/>
                <a:ea typeface="Schibsted Grotesk SemiBold"/>
                <a:cs typeface="Schibsted Grotesk SemiBold"/>
                <a:sym typeface="Schibsted Grotesk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grpSp>
        <p:nvGrpSpPr>
          <p:cNvPr id="101" name="Google Shape;101;p5"/>
          <p:cNvGrpSpPr/>
          <p:nvPr/>
        </p:nvGrpSpPr>
        <p:grpSpPr>
          <a:xfrm>
            <a:off x="107166" y="282117"/>
            <a:ext cx="9564630" cy="4770320"/>
            <a:chOff x="107166" y="282117"/>
            <a:chExt cx="9564630" cy="4770320"/>
          </a:xfrm>
        </p:grpSpPr>
        <p:grpSp>
          <p:nvGrpSpPr>
            <p:cNvPr id="102" name="Google Shape;102;p5"/>
            <p:cNvGrpSpPr/>
            <p:nvPr/>
          </p:nvGrpSpPr>
          <p:grpSpPr>
            <a:xfrm rot="10800000" flipH="1">
              <a:off x="107166" y="282117"/>
              <a:ext cx="1908356" cy="514763"/>
              <a:chOff x="3109550" y="3432375"/>
              <a:chExt cx="1622200" cy="437575"/>
            </a:xfrm>
          </p:grpSpPr>
          <p:sp>
            <p:nvSpPr>
              <p:cNvPr id="103" name="Google Shape;103;p5"/>
              <p:cNvSpPr/>
              <p:nvPr/>
            </p:nvSpPr>
            <p:spPr>
              <a:xfrm>
                <a:off x="3980725" y="3817350"/>
                <a:ext cx="727150" cy="7350"/>
              </a:xfrm>
              <a:custGeom>
                <a:avLst/>
                <a:gdLst/>
                <a:ahLst/>
                <a:cxnLst/>
                <a:rect l="l" t="t" r="r" b="b"/>
                <a:pathLst>
                  <a:path w="29086" h="294" extrusionOk="0">
                    <a:moveTo>
                      <a:pt x="148" y="0"/>
                    </a:moveTo>
                    <a:cubicBezTo>
                      <a:pt x="66" y="0"/>
                      <a:pt x="1" y="65"/>
                      <a:pt x="1" y="147"/>
                    </a:cubicBezTo>
                    <a:cubicBezTo>
                      <a:pt x="1" y="228"/>
                      <a:pt x="66" y="294"/>
                      <a:pt x="148" y="294"/>
                    </a:cubicBezTo>
                    <a:lnTo>
                      <a:pt x="28937" y="294"/>
                    </a:lnTo>
                    <a:cubicBezTo>
                      <a:pt x="29019" y="294"/>
                      <a:pt x="29084" y="226"/>
                      <a:pt x="29085" y="147"/>
                    </a:cubicBezTo>
                    <a:cubicBezTo>
                      <a:pt x="29085" y="65"/>
                      <a:pt x="29020" y="0"/>
                      <a:pt x="2893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104;p5"/>
              <p:cNvSpPr/>
              <p:nvPr/>
            </p:nvSpPr>
            <p:spPr>
              <a:xfrm>
                <a:off x="4676550" y="3793425"/>
                <a:ext cx="55200" cy="55200"/>
              </a:xfrm>
              <a:custGeom>
                <a:avLst/>
                <a:gdLst/>
                <a:ahLst/>
                <a:cxnLst/>
                <a:rect l="l" t="t" r="r" b="b"/>
                <a:pathLst>
                  <a:path w="2208" h="2208" extrusionOk="0">
                    <a:moveTo>
                      <a:pt x="1104" y="0"/>
                    </a:moveTo>
                    <a:cubicBezTo>
                      <a:pt x="495" y="0"/>
                      <a:pt x="1" y="494"/>
                      <a:pt x="1" y="1104"/>
                    </a:cubicBezTo>
                    <a:cubicBezTo>
                      <a:pt x="1" y="1713"/>
                      <a:pt x="495" y="2207"/>
                      <a:pt x="1104" y="2207"/>
                    </a:cubicBezTo>
                    <a:cubicBezTo>
                      <a:pt x="1713" y="2207"/>
                      <a:pt x="2208" y="1713"/>
                      <a:pt x="2208" y="1104"/>
                    </a:cubicBezTo>
                    <a:cubicBezTo>
                      <a:pt x="2208" y="494"/>
                      <a:pt x="1713" y="0"/>
                      <a:pt x="110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105;p5"/>
              <p:cNvSpPr/>
              <p:nvPr/>
            </p:nvSpPr>
            <p:spPr>
              <a:xfrm>
                <a:off x="3154450" y="3477650"/>
                <a:ext cx="347750" cy="347050"/>
              </a:xfrm>
              <a:custGeom>
                <a:avLst/>
                <a:gdLst/>
                <a:ahLst/>
                <a:cxnLst/>
                <a:rect l="l" t="t" r="r" b="b"/>
                <a:pathLst>
                  <a:path w="13910" h="13882" extrusionOk="0">
                    <a:moveTo>
                      <a:pt x="162" y="0"/>
                    </a:moveTo>
                    <a:cubicBezTo>
                      <a:pt x="124" y="0"/>
                      <a:pt x="86" y="15"/>
                      <a:pt x="57" y="43"/>
                    </a:cubicBezTo>
                    <a:cubicBezTo>
                      <a:pt x="1" y="100"/>
                      <a:pt x="1" y="193"/>
                      <a:pt x="57" y="251"/>
                    </a:cubicBezTo>
                    <a:lnTo>
                      <a:pt x="13645" y="13838"/>
                    </a:lnTo>
                    <a:cubicBezTo>
                      <a:pt x="13674" y="13866"/>
                      <a:pt x="13711" y="13882"/>
                      <a:pt x="13749" y="13882"/>
                    </a:cubicBezTo>
                    <a:cubicBezTo>
                      <a:pt x="13787" y="13882"/>
                      <a:pt x="13824" y="13866"/>
                      <a:pt x="13852" y="13838"/>
                    </a:cubicBezTo>
                    <a:cubicBezTo>
                      <a:pt x="13910" y="13781"/>
                      <a:pt x="13910" y="13687"/>
                      <a:pt x="13852" y="13629"/>
                    </a:cubicBezTo>
                    <a:lnTo>
                      <a:pt x="266" y="43"/>
                    </a:lnTo>
                    <a:cubicBezTo>
                      <a:pt x="237" y="15"/>
                      <a:pt x="199" y="0"/>
                      <a:pt x="16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106;p5"/>
              <p:cNvSpPr/>
              <p:nvPr/>
            </p:nvSpPr>
            <p:spPr>
              <a:xfrm>
                <a:off x="3483475" y="3806300"/>
                <a:ext cx="63625" cy="29400"/>
              </a:xfrm>
              <a:custGeom>
                <a:avLst/>
                <a:gdLst/>
                <a:ahLst/>
                <a:cxnLst/>
                <a:rect l="l" t="t" r="r" b="b"/>
                <a:pathLst>
                  <a:path w="2545" h="1176" extrusionOk="0">
                    <a:moveTo>
                      <a:pt x="588" y="1"/>
                    </a:moveTo>
                    <a:cubicBezTo>
                      <a:pt x="263" y="1"/>
                      <a:pt x="1" y="264"/>
                      <a:pt x="1" y="589"/>
                    </a:cubicBezTo>
                    <a:cubicBezTo>
                      <a:pt x="1" y="913"/>
                      <a:pt x="263" y="1176"/>
                      <a:pt x="588" y="1176"/>
                    </a:cubicBezTo>
                    <a:lnTo>
                      <a:pt x="1957" y="1176"/>
                    </a:lnTo>
                    <a:cubicBezTo>
                      <a:pt x="2283" y="1176"/>
                      <a:pt x="2545" y="913"/>
                      <a:pt x="2545" y="589"/>
                    </a:cubicBezTo>
                    <a:cubicBezTo>
                      <a:pt x="2545" y="264"/>
                      <a:pt x="2283" y="1"/>
                      <a:pt x="195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107;p5"/>
              <p:cNvSpPr/>
              <p:nvPr/>
            </p:nvSpPr>
            <p:spPr>
              <a:xfrm>
                <a:off x="3605675" y="3806300"/>
                <a:ext cx="271225" cy="29400"/>
              </a:xfrm>
              <a:custGeom>
                <a:avLst/>
                <a:gdLst/>
                <a:ahLst/>
                <a:cxnLst/>
                <a:rect l="l" t="t" r="r" b="b"/>
                <a:pathLst>
                  <a:path w="10849" h="1176" extrusionOk="0">
                    <a:moveTo>
                      <a:pt x="587" y="1"/>
                    </a:moveTo>
                    <a:cubicBezTo>
                      <a:pt x="264" y="1"/>
                      <a:pt x="0" y="264"/>
                      <a:pt x="0" y="589"/>
                    </a:cubicBezTo>
                    <a:cubicBezTo>
                      <a:pt x="0" y="913"/>
                      <a:pt x="264" y="1176"/>
                      <a:pt x="587" y="1176"/>
                    </a:cubicBezTo>
                    <a:lnTo>
                      <a:pt x="3666" y="1176"/>
                    </a:lnTo>
                    <a:cubicBezTo>
                      <a:pt x="3990" y="1176"/>
                      <a:pt x="4253" y="913"/>
                      <a:pt x="4253" y="589"/>
                    </a:cubicBezTo>
                    <a:cubicBezTo>
                      <a:pt x="4253" y="264"/>
                      <a:pt x="3990" y="1"/>
                      <a:pt x="3666" y="1"/>
                    </a:cubicBezTo>
                    <a:close/>
                    <a:moveTo>
                      <a:pt x="7184" y="1"/>
                    </a:moveTo>
                    <a:cubicBezTo>
                      <a:pt x="6859" y="1"/>
                      <a:pt x="6597" y="264"/>
                      <a:pt x="6597" y="589"/>
                    </a:cubicBezTo>
                    <a:cubicBezTo>
                      <a:pt x="6597" y="913"/>
                      <a:pt x="6859" y="1176"/>
                      <a:pt x="7184" y="1176"/>
                    </a:cubicBezTo>
                    <a:lnTo>
                      <a:pt x="10262" y="1176"/>
                    </a:lnTo>
                    <a:cubicBezTo>
                      <a:pt x="10587" y="1176"/>
                      <a:pt x="10849" y="913"/>
                      <a:pt x="10849" y="589"/>
                    </a:cubicBezTo>
                    <a:cubicBezTo>
                      <a:pt x="10849" y="264"/>
                      <a:pt x="10587" y="1"/>
                      <a:pt x="1026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108;p5"/>
              <p:cNvSpPr/>
              <p:nvPr/>
            </p:nvSpPr>
            <p:spPr>
              <a:xfrm>
                <a:off x="3935475" y="3806300"/>
                <a:ext cx="63625" cy="29400"/>
              </a:xfrm>
              <a:custGeom>
                <a:avLst/>
                <a:gdLst/>
                <a:ahLst/>
                <a:cxnLst/>
                <a:rect l="l" t="t" r="r" b="b"/>
                <a:pathLst>
                  <a:path w="2545" h="1176" extrusionOk="0">
                    <a:moveTo>
                      <a:pt x="588" y="1"/>
                    </a:moveTo>
                    <a:cubicBezTo>
                      <a:pt x="263" y="1"/>
                      <a:pt x="1" y="264"/>
                      <a:pt x="1" y="589"/>
                    </a:cubicBezTo>
                    <a:cubicBezTo>
                      <a:pt x="1" y="913"/>
                      <a:pt x="264" y="1176"/>
                      <a:pt x="588" y="1176"/>
                    </a:cubicBezTo>
                    <a:lnTo>
                      <a:pt x="1958" y="1176"/>
                    </a:lnTo>
                    <a:cubicBezTo>
                      <a:pt x="2282" y="1176"/>
                      <a:pt x="2545" y="913"/>
                      <a:pt x="2545" y="589"/>
                    </a:cubicBezTo>
                    <a:cubicBezTo>
                      <a:pt x="2545" y="264"/>
                      <a:pt x="2283" y="1"/>
                      <a:pt x="195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109;p5"/>
              <p:cNvSpPr/>
              <p:nvPr/>
            </p:nvSpPr>
            <p:spPr>
              <a:xfrm>
                <a:off x="3109550" y="3432375"/>
                <a:ext cx="97875" cy="97875"/>
              </a:xfrm>
              <a:custGeom>
                <a:avLst/>
                <a:gdLst/>
                <a:ahLst/>
                <a:cxnLst/>
                <a:rect l="l" t="t" r="r" b="b"/>
                <a:pathLst>
                  <a:path w="3915" h="3915" extrusionOk="0">
                    <a:moveTo>
                      <a:pt x="1958" y="1"/>
                    </a:moveTo>
                    <a:cubicBezTo>
                      <a:pt x="877" y="1"/>
                      <a:pt x="1" y="877"/>
                      <a:pt x="1" y="1958"/>
                    </a:cubicBezTo>
                    <a:cubicBezTo>
                      <a:pt x="1" y="3038"/>
                      <a:pt x="877" y="3915"/>
                      <a:pt x="1958" y="3915"/>
                    </a:cubicBezTo>
                    <a:cubicBezTo>
                      <a:pt x="3039" y="3915"/>
                      <a:pt x="3914" y="3038"/>
                      <a:pt x="3914" y="1958"/>
                    </a:cubicBezTo>
                    <a:cubicBezTo>
                      <a:pt x="3914" y="877"/>
                      <a:pt x="3039" y="1"/>
                      <a:pt x="195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110;p5"/>
              <p:cNvSpPr/>
              <p:nvPr/>
            </p:nvSpPr>
            <p:spPr>
              <a:xfrm>
                <a:off x="4183025" y="3772075"/>
                <a:ext cx="97875" cy="97875"/>
              </a:xfrm>
              <a:custGeom>
                <a:avLst/>
                <a:gdLst/>
                <a:ahLst/>
                <a:cxnLst/>
                <a:rect l="l" t="t" r="r" b="b"/>
                <a:pathLst>
                  <a:path w="3915" h="3915" extrusionOk="0">
                    <a:moveTo>
                      <a:pt x="1957" y="1"/>
                    </a:moveTo>
                    <a:cubicBezTo>
                      <a:pt x="877" y="1"/>
                      <a:pt x="1" y="876"/>
                      <a:pt x="1" y="1958"/>
                    </a:cubicBezTo>
                    <a:cubicBezTo>
                      <a:pt x="1" y="3038"/>
                      <a:pt x="877" y="3915"/>
                      <a:pt x="1957" y="3915"/>
                    </a:cubicBezTo>
                    <a:cubicBezTo>
                      <a:pt x="3038" y="3915"/>
                      <a:pt x="3914" y="3038"/>
                      <a:pt x="3914" y="1958"/>
                    </a:cubicBezTo>
                    <a:cubicBezTo>
                      <a:pt x="3914" y="876"/>
                      <a:pt x="3038" y="1"/>
                      <a:pt x="195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111;p5"/>
              <p:cNvSpPr/>
              <p:nvPr/>
            </p:nvSpPr>
            <p:spPr>
              <a:xfrm>
                <a:off x="4392475" y="3772075"/>
                <a:ext cx="97850" cy="97875"/>
              </a:xfrm>
              <a:custGeom>
                <a:avLst/>
                <a:gdLst/>
                <a:ahLst/>
                <a:cxnLst/>
                <a:rect l="l" t="t" r="r" b="b"/>
                <a:pathLst>
                  <a:path w="3914" h="3915" extrusionOk="0">
                    <a:moveTo>
                      <a:pt x="1957" y="1"/>
                    </a:moveTo>
                    <a:cubicBezTo>
                      <a:pt x="876" y="1"/>
                      <a:pt x="0" y="876"/>
                      <a:pt x="0" y="1958"/>
                    </a:cubicBezTo>
                    <a:cubicBezTo>
                      <a:pt x="0" y="3038"/>
                      <a:pt x="876" y="3915"/>
                      <a:pt x="1957" y="3915"/>
                    </a:cubicBezTo>
                    <a:cubicBezTo>
                      <a:pt x="3038" y="3915"/>
                      <a:pt x="3914" y="3038"/>
                      <a:pt x="3914" y="1958"/>
                    </a:cubicBezTo>
                    <a:cubicBezTo>
                      <a:pt x="3914" y="876"/>
                      <a:pt x="3038" y="1"/>
                      <a:pt x="195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2" name="Google Shape;112;p5"/>
            <p:cNvGrpSpPr/>
            <p:nvPr/>
          </p:nvGrpSpPr>
          <p:grpSpPr>
            <a:xfrm rot="10800000" flipH="1">
              <a:off x="7189757" y="4479738"/>
              <a:ext cx="2482039" cy="572699"/>
              <a:chOff x="1492450" y="1911750"/>
              <a:chExt cx="2360475" cy="544650"/>
            </a:xfrm>
          </p:grpSpPr>
          <p:sp>
            <p:nvSpPr>
              <p:cNvPr id="113" name="Google Shape;113;p5"/>
              <p:cNvSpPr/>
              <p:nvPr/>
            </p:nvSpPr>
            <p:spPr>
              <a:xfrm>
                <a:off x="3086750" y="2015325"/>
                <a:ext cx="154050" cy="4100"/>
              </a:xfrm>
              <a:custGeom>
                <a:avLst/>
                <a:gdLst/>
                <a:ahLst/>
                <a:cxnLst/>
                <a:rect l="l" t="t" r="r" b="b"/>
                <a:pathLst>
                  <a:path w="6162" h="164" extrusionOk="0">
                    <a:moveTo>
                      <a:pt x="82" y="0"/>
                    </a:moveTo>
                    <a:cubicBezTo>
                      <a:pt x="36" y="0"/>
                      <a:pt x="1" y="37"/>
                      <a:pt x="1" y="82"/>
                    </a:cubicBezTo>
                    <a:cubicBezTo>
                      <a:pt x="1" y="126"/>
                      <a:pt x="36" y="163"/>
                      <a:pt x="82" y="163"/>
                    </a:cubicBezTo>
                    <a:lnTo>
                      <a:pt x="6080" y="163"/>
                    </a:lnTo>
                    <a:cubicBezTo>
                      <a:pt x="6127" y="163"/>
                      <a:pt x="6161" y="126"/>
                      <a:pt x="6161" y="82"/>
                    </a:cubicBezTo>
                    <a:cubicBezTo>
                      <a:pt x="6161" y="37"/>
                      <a:pt x="6124" y="0"/>
                      <a:pt x="608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114;p5"/>
              <p:cNvSpPr/>
              <p:nvPr/>
            </p:nvSpPr>
            <p:spPr>
              <a:xfrm>
                <a:off x="3223350" y="2001950"/>
                <a:ext cx="30875" cy="30875"/>
              </a:xfrm>
              <a:custGeom>
                <a:avLst/>
                <a:gdLst/>
                <a:ahLst/>
                <a:cxnLst/>
                <a:rect l="l" t="t" r="r" b="b"/>
                <a:pathLst>
                  <a:path w="1235" h="1235" extrusionOk="0">
                    <a:moveTo>
                      <a:pt x="617" y="0"/>
                    </a:moveTo>
                    <a:cubicBezTo>
                      <a:pt x="277" y="0"/>
                      <a:pt x="1" y="277"/>
                      <a:pt x="1" y="617"/>
                    </a:cubicBezTo>
                    <a:cubicBezTo>
                      <a:pt x="1" y="957"/>
                      <a:pt x="277" y="1234"/>
                      <a:pt x="617" y="1234"/>
                    </a:cubicBezTo>
                    <a:cubicBezTo>
                      <a:pt x="958" y="1234"/>
                      <a:pt x="1234" y="957"/>
                      <a:pt x="1234" y="617"/>
                    </a:cubicBezTo>
                    <a:cubicBezTo>
                      <a:pt x="1234" y="277"/>
                      <a:pt x="958" y="0"/>
                      <a:pt x="61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115;p5"/>
              <p:cNvSpPr/>
              <p:nvPr/>
            </p:nvSpPr>
            <p:spPr>
              <a:xfrm>
                <a:off x="2679100" y="2009100"/>
                <a:ext cx="35625" cy="16475"/>
              </a:xfrm>
              <a:custGeom>
                <a:avLst/>
                <a:gdLst/>
                <a:ahLst/>
                <a:cxnLst/>
                <a:rect l="l" t="t" r="r" b="b"/>
                <a:pathLst>
                  <a:path w="1425" h="659" extrusionOk="0">
                    <a:moveTo>
                      <a:pt x="329" y="0"/>
                    </a:moveTo>
                    <a:cubicBezTo>
                      <a:pt x="147" y="0"/>
                      <a:pt x="1" y="147"/>
                      <a:pt x="1" y="330"/>
                    </a:cubicBezTo>
                    <a:cubicBezTo>
                      <a:pt x="1" y="511"/>
                      <a:pt x="148" y="658"/>
                      <a:pt x="329" y="658"/>
                    </a:cubicBezTo>
                    <a:lnTo>
                      <a:pt x="1095" y="658"/>
                    </a:lnTo>
                    <a:cubicBezTo>
                      <a:pt x="1277" y="658"/>
                      <a:pt x="1425" y="511"/>
                      <a:pt x="1425" y="330"/>
                    </a:cubicBezTo>
                    <a:cubicBezTo>
                      <a:pt x="1425" y="147"/>
                      <a:pt x="1277" y="0"/>
                      <a:pt x="109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6;p5"/>
              <p:cNvSpPr/>
              <p:nvPr/>
            </p:nvSpPr>
            <p:spPr>
              <a:xfrm>
                <a:off x="2740975" y="2009100"/>
                <a:ext cx="294175" cy="16475"/>
              </a:xfrm>
              <a:custGeom>
                <a:avLst/>
                <a:gdLst/>
                <a:ahLst/>
                <a:cxnLst/>
                <a:rect l="l" t="t" r="r" b="b"/>
                <a:pathLst>
                  <a:path w="11767" h="659" extrusionOk="0">
                    <a:moveTo>
                      <a:pt x="330" y="0"/>
                    </a:moveTo>
                    <a:cubicBezTo>
                      <a:pt x="148" y="0"/>
                      <a:pt x="1" y="147"/>
                      <a:pt x="1" y="330"/>
                    </a:cubicBezTo>
                    <a:cubicBezTo>
                      <a:pt x="1" y="511"/>
                      <a:pt x="150" y="658"/>
                      <a:pt x="330" y="658"/>
                    </a:cubicBezTo>
                    <a:lnTo>
                      <a:pt x="1825" y="658"/>
                    </a:lnTo>
                    <a:cubicBezTo>
                      <a:pt x="2006" y="658"/>
                      <a:pt x="2154" y="511"/>
                      <a:pt x="2154" y="330"/>
                    </a:cubicBezTo>
                    <a:cubicBezTo>
                      <a:pt x="2154" y="147"/>
                      <a:pt x="2006" y="0"/>
                      <a:pt x="1825" y="0"/>
                    </a:cubicBezTo>
                    <a:close/>
                    <a:moveTo>
                      <a:pt x="3534" y="0"/>
                    </a:moveTo>
                    <a:cubicBezTo>
                      <a:pt x="3353" y="0"/>
                      <a:pt x="3206" y="147"/>
                      <a:pt x="3206" y="330"/>
                    </a:cubicBezTo>
                    <a:cubicBezTo>
                      <a:pt x="3206" y="511"/>
                      <a:pt x="3354" y="658"/>
                      <a:pt x="3534" y="658"/>
                    </a:cubicBezTo>
                    <a:lnTo>
                      <a:pt x="5029" y="658"/>
                    </a:lnTo>
                    <a:cubicBezTo>
                      <a:pt x="5211" y="658"/>
                      <a:pt x="5358" y="511"/>
                      <a:pt x="5358" y="330"/>
                    </a:cubicBezTo>
                    <a:cubicBezTo>
                      <a:pt x="5358" y="147"/>
                      <a:pt x="5211" y="0"/>
                      <a:pt x="5029" y="0"/>
                    </a:cubicBezTo>
                    <a:close/>
                    <a:moveTo>
                      <a:pt x="6739" y="0"/>
                    </a:moveTo>
                    <a:cubicBezTo>
                      <a:pt x="6556" y="0"/>
                      <a:pt x="6410" y="147"/>
                      <a:pt x="6410" y="330"/>
                    </a:cubicBezTo>
                    <a:cubicBezTo>
                      <a:pt x="6410" y="511"/>
                      <a:pt x="6558" y="658"/>
                      <a:pt x="6739" y="658"/>
                    </a:cubicBezTo>
                    <a:lnTo>
                      <a:pt x="8234" y="658"/>
                    </a:lnTo>
                    <a:cubicBezTo>
                      <a:pt x="8414" y="658"/>
                      <a:pt x="8562" y="511"/>
                      <a:pt x="8562" y="330"/>
                    </a:cubicBezTo>
                    <a:cubicBezTo>
                      <a:pt x="8562" y="147"/>
                      <a:pt x="8414" y="0"/>
                      <a:pt x="8234" y="0"/>
                    </a:cubicBezTo>
                    <a:close/>
                    <a:moveTo>
                      <a:pt x="9942" y="0"/>
                    </a:moveTo>
                    <a:cubicBezTo>
                      <a:pt x="9760" y="0"/>
                      <a:pt x="9613" y="147"/>
                      <a:pt x="9613" y="330"/>
                    </a:cubicBezTo>
                    <a:cubicBezTo>
                      <a:pt x="9613" y="511"/>
                      <a:pt x="9761" y="658"/>
                      <a:pt x="9942" y="658"/>
                    </a:cubicBezTo>
                    <a:lnTo>
                      <a:pt x="11437" y="658"/>
                    </a:lnTo>
                    <a:cubicBezTo>
                      <a:pt x="11619" y="658"/>
                      <a:pt x="11766" y="511"/>
                      <a:pt x="11766" y="330"/>
                    </a:cubicBezTo>
                    <a:cubicBezTo>
                      <a:pt x="11766" y="147"/>
                      <a:pt x="11617" y="0"/>
                      <a:pt x="1143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17;p5"/>
              <p:cNvSpPr/>
              <p:nvPr/>
            </p:nvSpPr>
            <p:spPr>
              <a:xfrm>
                <a:off x="3061400" y="2009100"/>
                <a:ext cx="35625" cy="16475"/>
              </a:xfrm>
              <a:custGeom>
                <a:avLst/>
                <a:gdLst/>
                <a:ahLst/>
                <a:cxnLst/>
                <a:rect l="l" t="t" r="r" b="b"/>
                <a:pathLst>
                  <a:path w="1425" h="659" extrusionOk="0">
                    <a:moveTo>
                      <a:pt x="330" y="0"/>
                    </a:moveTo>
                    <a:cubicBezTo>
                      <a:pt x="147" y="0"/>
                      <a:pt x="0" y="147"/>
                      <a:pt x="0" y="330"/>
                    </a:cubicBezTo>
                    <a:cubicBezTo>
                      <a:pt x="0" y="511"/>
                      <a:pt x="148" y="658"/>
                      <a:pt x="330" y="658"/>
                    </a:cubicBezTo>
                    <a:lnTo>
                      <a:pt x="1096" y="658"/>
                    </a:lnTo>
                    <a:cubicBezTo>
                      <a:pt x="1278" y="658"/>
                      <a:pt x="1424" y="511"/>
                      <a:pt x="1424" y="330"/>
                    </a:cubicBezTo>
                    <a:cubicBezTo>
                      <a:pt x="1424" y="147"/>
                      <a:pt x="1277" y="0"/>
                      <a:pt x="109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118;p5"/>
              <p:cNvSpPr/>
              <p:nvPr/>
            </p:nvSpPr>
            <p:spPr>
              <a:xfrm>
                <a:off x="1520225" y="2015300"/>
                <a:ext cx="1169125" cy="235550"/>
              </a:xfrm>
              <a:custGeom>
                <a:avLst/>
                <a:gdLst/>
                <a:ahLst/>
                <a:cxnLst/>
                <a:rect l="l" t="t" r="r" b="b"/>
                <a:pathLst>
                  <a:path w="46765" h="9422" extrusionOk="0">
                    <a:moveTo>
                      <a:pt x="9349" y="0"/>
                    </a:moveTo>
                    <a:cubicBezTo>
                      <a:pt x="9328" y="0"/>
                      <a:pt x="9306" y="9"/>
                      <a:pt x="9291" y="24"/>
                    </a:cubicBezTo>
                    <a:lnTo>
                      <a:pt x="34" y="9281"/>
                    </a:lnTo>
                    <a:cubicBezTo>
                      <a:pt x="1" y="9313"/>
                      <a:pt x="1" y="9365"/>
                      <a:pt x="34" y="9397"/>
                    </a:cubicBezTo>
                    <a:cubicBezTo>
                      <a:pt x="50" y="9413"/>
                      <a:pt x="70" y="9421"/>
                      <a:pt x="92" y="9421"/>
                    </a:cubicBezTo>
                    <a:cubicBezTo>
                      <a:pt x="114" y="9421"/>
                      <a:pt x="135" y="9414"/>
                      <a:pt x="152" y="9395"/>
                    </a:cubicBezTo>
                    <a:lnTo>
                      <a:pt x="9384" y="163"/>
                    </a:lnTo>
                    <a:lnTo>
                      <a:pt x="46683" y="163"/>
                    </a:lnTo>
                    <a:cubicBezTo>
                      <a:pt x="46727" y="163"/>
                      <a:pt x="46764" y="126"/>
                      <a:pt x="46764" y="82"/>
                    </a:cubicBezTo>
                    <a:cubicBezTo>
                      <a:pt x="46764" y="36"/>
                      <a:pt x="46727" y="0"/>
                      <a:pt x="4668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119;p5"/>
              <p:cNvSpPr/>
              <p:nvPr/>
            </p:nvSpPr>
            <p:spPr>
              <a:xfrm>
                <a:off x="2102650" y="1925075"/>
                <a:ext cx="175350" cy="94350"/>
              </a:xfrm>
              <a:custGeom>
                <a:avLst/>
                <a:gdLst/>
                <a:ahLst/>
                <a:cxnLst/>
                <a:rect l="l" t="t" r="r" b="b"/>
                <a:pathLst>
                  <a:path w="7014" h="3774" extrusionOk="0">
                    <a:moveTo>
                      <a:pt x="3699" y="1"/>
                    </a:moveTo>
                    <a:cubicBezTo>
                      <a:pt x="3677" y="1"/>
                      <a:pt x="3655" y="11"/>
                      <a:pt x="3641" y="25"/>
                    </a:cubicBezTo>
                    <a:lnTo>
                      <a:pt x="33" y="3633"/>
                    </a:lnTo>
                    <a:cubicBezTo>
                      <a:pt x="0" y="3665"/>
                      <a:pt x="0" y="3717"/>
                      <a:pt x="33" y="3748"/>
                    </a:cubicBezTo>
                    <a:cubicBezTo>
                      <a:pt x="49" y="3765"/>
                      <a:pt x="70" y="3773"/>
                      <a:pt x="92" y="3773"/>
                    </a:cubicBezTo>
                    <a:cubicBezTo>
                      <a:pt x="113" y="3773"/>
                      <a:pt x="133" y="3766"/>
                      <a:pt x="149" y="3747"/>
                    </a:cubicBezTo>
                    <a:lnTo>
                      <a:pt x="3734" y="164"/>
                    </a:lnTo>
                    <a:lnTo>
                      <a:pt x="6932" y="164"/>
                    </a:lnTo>
                    <a:cubicBezTo>
                      <a:pt x="6976" y="164"/>
                      <a:pt x="7013" y="127"/>
                      <a:pt x="7013" y="82"/>
                    </a:cubicBezTo>
                    <a:cubicBezTo>
                      <a:pt x="7013" y="38"/>
                      <a:pt x="6976" y="1"/>
                      <a:pt x="693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5"/>
              <p:cNvSpPr/>
              <p:nvPr/>
            </p:nvSpPr>
            <p:spPr>
              <a:xfrm>
                <a:off x="2260500" y="1911750"/>
                <a:ext cx="30900" cy="30875"/>
              </a:xfrm>
              <a:custGeom>
                <a:avLst/>
                <a:gdLst/>
                <a:ahLst/>
                <a:cxnLst/>
                <a:rect l="l" t="t" r="r" b="b"/>
                <a:pathLst>
                  <a:path w="1236" h="1235" extrusionOk="0">
                    <a:moveTo>
                      <a:pt x="618" y="0"/>
                    </a:moveTo>
                    <a:cubicBezTo>
                      <a:pt x="278" y="0"/>
                      <a:pt x="0" y="276"/>
                      <a:pt x="0" y="617"/>
                    </a:cubicBezTo>
                    <a:cubicBezTo>
                      <a:pt x="0" y="958"/>
                      <a:pt x="278" y="1234"/>
                      <a:pt x="618" y="1234"/>
                    </a:cubicBezTo>
                    <a:cubicBezTo>
                      <a:pt x="958" y="1234"/>
                      <a:pt x="1235" y="958"/>
                      <a:pt x="1235" y="617"/>
                    </a:cubicBezTo>
                    <a:cubicBezTo>
                      <a:pt x="1235" y="276"/>
                      <a:pt x="958" y="0"/>
                      <a:pt x="61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5"/>
              <p:cNvSpPr/>
              <p:nvPr/>
            </p:nvSpPr>
            <p:spPr>
              <a:xfrm>
                <a:off x="2538650" y="2015275"/>
                <a:ext cx="461325" cy="131575"/>
              </a:xfrm>
              <a:custGeom>
                <a:avLst/>
                <a:gdLst/>
                <a:ahLst/>
                <a:cxnLst/>
                <a:rect l="l" t="t" r="r" b="b"/>
                <a:pathLst>
                  <a:path w="18453" h="5263" extrusionOk="0">
                    <a:moveTo>
                      <a:pt x="91" y="1"/>
                    </a:moveTo>
                    <a:cubicBezTo>
                      <a:pt x="70" y="1"/>
                      <a:pt x="49" y="9"/>
                      <a:pt x="33" y="25"/>
                    </a:cubicBezTo>
                    <a:cubicBezTo>
                      <a:pt x="0" y="57"/>
                      <a:pt x="0" y="109"/>
                      <a:pt x="33" y="140"/>
                    </a:cubicBezTo>
                    <a:lnTo>
                      <a:pt x="5130" y="5238"/>
                    </a:lnTo>
                    <a:cubicBezTo>
                      <a:pt x="5147" y="5254"/>
                      <a:pt x="5167" y="5263"/>
                      <a:pt x="5189" y="5263"/>
                    </a:cubicBezTo>
                    <a:lnTo>
                      <a:pt x="18372" y="5263"/>
                    </a:lnTo>
                    <a:cubicBezTo>
                      <a:pt x="18419" y="5263"/>
                      <a:pt x="18452" y="5225"/>
                      <a:pt x="18452" y="5180"/>
                    </a:cubicBezTo>
                    <a:cubicBezTo>
                      <a:pt x="18452" y="5135"/>
                      <a:pt x="18415" y="5099"/>
                      <a:pt x="18371" y="5099"/>
                    </a:cubicBezTo>
                    <a:lnTo>
                      <a:pt x="5222" y="5099"/>
                    </a:lnTo>
                    <a:lnTo>
                      <a:pt x="148" y="25"/>
                    </a:lnTo>
                    <a:cubicBezTo>
                      <a:pt x="133" y="9"/>
                      <a:pt x="112" y="1"/>
                      <a:pt x="9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22;p5"/>
              <p:cNvSpPr/>
              <p:nvPr/>
            </p:nvSpPr>
            <p:spPr>
              <a:xfrm>
                <a:off x="2982525" y="2129350"/>
                <a:ext cx="30875" cy="30875"/>
              </a:xfrm>
              <a:custGeom>
                <a:avLst/>
                <a:gdLst/>
                <a:ahLst/>
                <a:cxnLst/>
                <a:rect l="l" t="t" r="r" b="b"/>
                <a:pathLst>
                  <a:path w="1235" h="1235" extrusionOk="0">
                    <a:moveTo>
                      <a:pt x="617" y="1"/>
                    </a:moveTo>
                    <a:cubicBezTo>
                      <a:pt x="277" y="1"/>
                      <a:pt x="0" y="277"/>
                      <a:pt x="0" y="618"/>
                    </a:cubicBezTo>
                    <a:cubicBezTo>
                      <a:pt x="0" y="959"/>
                      <a:pt x="277" y="1235"/>
                      <a:pt x="617" y="1235"/>
                    </a:cubicBezTo>
                    <a:cubicBezTo>
                      <a:pt x="957" y="1235"/>
                      <a:pt x="1234" y="959"/>
                      <a:pt x="1234" y="618"/>
                    </a:cubicBezTo>
                    <a:cubicBezTo>
                      <a:pt x="1234" y="277"/>
                      <a:pt x="957" y="1"/>
                      <a:pt x="61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23;p5"/>
              <p:cNvSpPr/>
              <p:nvPr/>
            </p:nvSpPr>
            <p:spPr>
              <a:xfrm>
                <a:off x="1997625" y="2015300"/>
                <a:ext cx="1841950" cy="415750"/>
              </a:xfrm>
              <a:custGeom>
                <a:avLst/>
                <a:gdLst/>
                <a:ahLst/>
                <a:cxnLst/>
                <a:rect l="l" t="t" r="r" b="b"/>
                <a:pathLst>
                  <a:path w="73678" h="16630" extrusionOk="0">
                    <a:moveTo>
                      <a:pt x="92" y="0"/>
                    </a:moveTo>
                    <a:cubicBezTo>
                      <a:pt x="71" y="0"/>
                      <a:pt x="50" y="8"/>
                      <a:pt x="33" y="24"/>
                    </a:cubicBezTo>
                    <a:cubicBezTo>
                      <a:pt x="1" y="56"/>
                      <a:pt x="1" y="108"/>
                      <a:pt x="33" y="139"/>
                    </a:cubicBezTo>
                    <a:lnTo>
                      <a:pt x="16498" y="16605"/>
                    </a:lnTo>
                    <a:cubicBezTo>
                      <a:pt x="16514" y="16621"/>
                      <a:pt x="16535" y="16629"/>
                      <a:pt x="16557" y="16629"/>
                    </a:cubicBezTo>
                    <a:lnTo>
                      <a:pt x="73595" y="16629"/>
                    </a:lnTo>
                    <a:cubicBezTo>
                      <a:pt x="73641" y="16629"/>
                      <a:pt x="73677" y="16592"/>
                      <a:pt x="73676" y="16548"/>
                    </a:cubicBezTo>
                    <a:cubicBezTo>
                      <a:pt x="73676" y="16503"/>
                      <a:pt x="73639" y="16466"/>
                      <a:pt x="73595" y="16466"/>
                    </a:cubicBezTo>
                    <a:lnTo>
                      <a:pt x="16590" y="16466"/>
                    </a:lnTo>
                    <a:lnTo>
                      <a:pt x="148" y="24"/>
                    </a:lnTo>
                    <a:cubicBezTo>
                      <a:pt x="133" y="8"/>
                      <a:pt x="112" y="0"/>
                      <a:pt x="9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5"/>
              <p:cNvSpPr/>
              <p:nvPr/>
            </p:nvSpPr>
            <p:spPr>
              <a:xfrm>
                <a:off x="3822050" y="2413550"/>
                <a:ext cx="30875" cy="30850"/>
              </a:xfrm>
              <a:custGeom>
                <a:avLst/>
                <a:gdLst/>
                <a:ahLst/>
                <a:cxnLst/>
                <a:rect l="l" t="t" r="r" b="b"/>
                <a:pathLst>
                  <a:path w="1235" h="1234" extrusionOk="0">
                    <a:moveTo>
                      <a:pt x="618" y="0"/>
                    </a:moveTo>
                    <a:cubicBezTo>
                      <a:pt x="277" y="0"/>
                      <a:pt x="0" y="277"/>
                      <a:pt x="0" y="618"/>
                    </a:cubicBezTo>
                    <a:cubicBezTo>
                      <a:pt x="0" y="958"/>
                      <a:pt x="277" y="1234"/>
                      <a:pt x="618" y="1234"/>
                    </a:cubicBezTo>
                    <a:cubicBezTo>
                      <a:pt x="958" y="1234"/>
                      <a:pt x="1234" y="958"/>
                      <a:pt x="1234" y="618"/>
                    </a:cubicBezTo>
                    <a:cubicBezTo>
                      <a:pt x="1234" y="277"/>
                      <a:pt x="958" y="0"/>
                      <a:pt x="61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125;p5"/>
              <p:cNvSpPr/>
              <p:nvPr/>
            </p:nvSpPr>
            <p:spPr>
              <a:xfrm>
                <a:off x="2220000" y="2015325"/>
                <a:ext cx="10525" cy="4100"/>
              </a:xfrm>
              <a:custGeom>
                <a:avLst/>
                <a:gdLst/>
                <a:ahLst/>
                <a:cxnLst/>
                <a:rect l="l" t="t" r="r" b="b"/>
                <a:pathLst>
                  <a:path w="421" h="164" extrusionOk="0">
                    <a:moveTo>
                      <a:pt x="82" y="0"/>
                    </a:moveTo>
                    <a:cubicBezTo>
                      <a:pt x="38" y="0"/>
                      <a:pt x="1" y="37"/>
                      <a:pt x="1" y="82"/>
                    </a:cubicBezTo>
                    <a:cubicBezTo>
                      <a:pt x="1" y="126"/>
                      <a:pt x="38" y="163"/>
                      <a:pt x="82" y="163"/>
                    </a:cubicBezTo>
                    <a:lnTo>
                      <a:pt x="339" y="163"/>
                    </a:lnTo>
                    <a:cubicBezTo>
                      <a:pt x="384" y="163"/>
                      <a:pt x="420" y="126"/>
                      <a:pt x="420" y="82"/>
                    </a:cubicBezTo>
                    <a:cubicBezTo>
                      <a:pt x="420" y="37"/>
                      <a:pt x="383" y="0"/>
                      <a:pt x="33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126;p5"/>
              <p:cNvSpPr/>
              <p:nvPr/>
            </p:nvSpPr>
            <p:spPr>
              <a:xfrm>
                <a:off x="2213025" y="2001950"/>
                <a:ext cx="30875" cy="30875"/>
              </a:xfrm>
              <a:custGeom>
                <a:avLst/>
                <a:gdLst/>
                <a:ahLst/>
                <a:cxnLst/>
                <a:rect l="l" t="t" r="r" b="b"/>
                <a:pathLst>
                  <a:path w="1235" h="1235" extrusionOk="0">
                    <a:moveTo>
                      <a:pt x="618" y="0"/>
                    </a:moveTo>
                    <a:cubicBezTo>
                      <a:pt x="276" y="0"/>
                      <a:pt x="0" y="275"/>
                      <a:pt x="0" y="617"/>
                    </a:cubicBezTo>
                    <a:cubicBezTo>
                      <a:pt x="0" y="958"/>
                      <a:pt x="276" y="1234"/>
                      <a:pt x="618" y="1234"/>
                    </a:cubicBezTo>
                    <a:cubicBezTo>
                      <a:pt x="958" y="1234"/>
                      <a:pt x="1234" y="958"/>
                      <a:pt x="1234" y="617"/>
                    </a:cubicBezTo>
                    <a:cubicBezTo>
                      <a:pt x="1234" y="275"/>
                      <a:pt x="958" y="0"/>
                      <a:pt x="61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27;p5"/>
              <p:cNvSpPr/>
              <p:nvPr/>
            </p:nvSpPr>
            <p:spPr>
              <a:xfrm>
                <a:off x="2275150" y="2015325"/>
                <a:ext cx="10475" cy="4100"/>
              </a:xfrm>
              <a:custGeom>
                <a:avLst/>
                <a:gdLst/>
                <a:ahLst/>
                <a:cxnLst/>
                <a:rect l="l" t="t" r="r" b="b"/>
                <a:pathLst>
                  <a:path w="419" h="164" extrusionOk="0">
                    <a:moveTo>
                      <a:pt x="82" y="0"/>
                    </a:moveTo>
                    <a:cubicBezTo>
                      <a:pt x="37" y="0"/>
                      <a:pt x="0" y="37"/>
                      <a:pt x="0" y="82"/>
                    </a:cubicBezTo>
                    <a:cubicBezTo>
                      <a:pt x="0" y="126"/>
                      <a:pt x="37" y="163"/>
                      <a:pt x="82" y="163"/>
                    </a:cubicBezTo>
                    <a:lnTo>
                      <a:pt x="337" y="163"/>
                    </a:lnTo>
                    <a:cubicBezTo>
                      <a:pt x="384" y="163"/>
                      <a:pt x="419" y="126"/>
                      <a:pt x="419" y="82"/>
                    </a:cubicBezTo>
                    <a:cubicBezTo>
                      <a:pt x="419" y="37"/>
                      <a:pt x="383" y="0"/>
                      <a:pt x="33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28;p5"/>
              <p:cNvSpPr/>
              <p:nvPr/>
            </p:nvSpPr>
            <p:spPr>
              <a:xfrm>
                <a:off x="2268150" y="2001950"/>
                <a:ext cx="30875" cy="30875"/>
              </a:xfrm>
              <a:custGeom>
                <a:avLst/>
                <a:gdLst/>
                <a:ahLst/>
                <a:cxnLst/>
                <a:rect l="l" t="t" r="r" b="b"/>
                <a:pathLst>
                  <a:path w="1235" h="1235" extrusionOk="0">
                    <a:moveTo>
                      <a:pt x="617" y="0"/>
                    </a:moveTo>
                    <a:cubicBezTo>
                      <a:pt x="277" y="0"/>
                      <a:pt x="1" y="277"/>
                      <a:pt x="1" y="617"/>
                    </a:cubicBezTo>
                    <a:cubicBezTo>
                      <a:pt x="1" y="957"/>
                      <a:pt x="277" y="1234"/>
                      <a:pt x="617" y="1234"/>
                    </a:cubicBezTo>
                    <a:cubicBezTo>
                      <a:pt x="959" y="1234"/>
                      <a:pt x="1235" y="957"/>
                      <a:pt x="1235" y="617"/>
                    </a:cubicBezTo>
                    <a:cubicBezTo>
                      <a:pt x="1235" y="277"/>
                      <a:pt x="959" y="0"/>
                      <a:pt x="61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29;p5"/>
              <p:cNvSpPr/>
              <p:nvPr/>
            </p:nvSpPr>
            <p:spPr>
              <a:xfrm>
                <a:off x="2330300" y="2015325"/>
                <a:ext cx="10475" cy="4100"/>
              </a:xfrm>
              <a:custGeom>
                <a:avLst/>
                <a:gdLst/>
                <a:ahLst/>
                <a:cxnLst/>
                <a:rect l="l" t="t" r="r" b="b"/>
                <a:pathLst>
                  <a:path w="419" h="164" extrusionOk="0">
                    <a:moveTo>
                      <a:pt x="82" y="0"/>
                    </a:moveTo>
                    <a:cubicBezTo>
                      <a:pt x="37" y="0"/>
                      <a:pt x="0" y="37"/>
                      <a:pt x="0" y="82"/>
                    </a:cubicBezTo>
                    <a:cubicBezTo>
                      <a:pt x="0" y="126"/>
                      <a:pt x="37" y="163"/>
                      <a:pt x="82" y="163"/>
                    </a:cubicBezTo>
                    <a:lnTo>
                      <a:pt x="337" y="163"/>
                    </a:lnTo>
                    <a:cubicBezTo>
                      <a:pt x="384" y="163"/>
                      <a:pt x="419" y="126"/>
                      <a:pt x="419" y="82"/>
                    </a:cubicBezTo>
                    <a:cubicBezTo>
                      <a:pt x="419" y="37"/>
                      <a:pt x="382" y="0"/>
                      <a:pt x="33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130;p5"/>
              <p:cNvSpPr/>
              <p:nvPr/>
            </p:nvSpPr>
            <p:spPr>
              <a:xfrm>
                <a:off x="2323325" y="2001950"/>
                <a:ext cx="30875" cy="30875"/>
              </a:xfrm>
              <a:custGeom>
                <a:avLst/>
                <a:gdLst/>
                <a:ahLst/>
                <a:cxnLst/>
                <a:rect l="l" t="t" r="r" b="b"/>
                <a:pathLst>
                  <a:path w="1235" h="1235" extrusionOk="0">
                    <a:moveTo>
                      <a:pt x="617" y="0"/>
                    </a:moveTo>
                    <a:cubicBezTo>
                      <a:pt x="277" y="0"/>
                      <a:pt x="1" y="277"/>
                      <a:pt x="1" y="617"/>
                    </a:cubicBezTo>
                    <a:cubicBezTo>
                      <a:pt x="1" y="957"/>
                      <a:pt x="277" y="1234"/>
                      <a:pt x="617" y="1234"/>
                    </a:cubicBezTo>
                    <a:cubicBezTo>
                      <a:pt x="959" y="1234"/>
                      <a:pt x="1235" y="957"/>
                      <a:pt x="1235" y="617"/>
                    </a:cubicBezTo>
                    <a:cubicBezTo>
                      <a:pt x="1235" y="277"/>
                      <a:pt x="959" y="0"/>
                      <a:pt x="61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131;p5"/>
              <p:cNvSpPr/>
              <p:nvPr/>
            </p:nvSpPr>
            <p:spPr>
              <a:xfrm>
                <a:off x="1492450" y="2221400"/>
                <a:ext cx="60150" cy="54800"/>
              </a:xfrm>
              <a:custGeom>
                <a:avLst/>
                <a:gdLst/>
                <a:ahLst/>
                <a:cxnLst/>
                <a:rect l="l" t="t" r="r" b="b"/>
                <a:pathLst>
                  <a:path w="2406" h="2192" extrusionOk="0">
                    <a:moveTo>
                      <a:pt x="1203" y="1"/>
                    </a:moveTo>
                    <a:cubicBezTo>
                      <a:pt x="923" y="1"/>
                      <a:pt x="642" y="108"/>
                      <a:pt x="428" y="322"/>
                    </a:cubicBezTo>
                    <a:cubicBezTo>
                      <a:pt x="1" y="749"/>
                      <a:pt x="1" y="1443"/>
                      <a:pt x="428" y="1871"/>
                    </a:cubicBezTo>
                    <a:cubicBezTo>
                      <a:pt x="642" y="2085"/>
                      <a:pt x="923" y="2191"/>
                      <a:pt x="1203" y="2191"/>
                    </a:cubicBezTo>
                    <a:cubicBezTo>
                      <a:pt x="1483" y="2191"/>
                      <a:pt x="1764" y="2085"/>
                      <a:pt x="1977" y="1871"/>
                    </a:cubicBezTo>
                    <a:cubicBezTo>
                      <a:pt x="2406" y="1443"/>
                      <a:pt x="2406" y="749"/>
                      <a:pt x="1977" y="322"/>
                    </a:cubicBezTo>
                    <a:cubicBezTo>
                      <a:pt x="1764" y="108"/>
                      <a:pt x="1483" y="1"/>
                      <a:pt x="120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32;p5"/>
              <p:cNvSpPr/>
              <p:nvPr/>
            </p:nvSpPr>
            <p:spPr>
              <a:xfrm>
                <a:off x="2638300" y="2117400"/>
                <a:ext cx="60150" cy="54800"/>
              </a:xfrm>
              <a:custGeom>
                <a:avLst/>
                <a:gdLst/>
                <a:ahLst/>
                <a:cxnLst/>
                <a:rect l="l" t="t" r="r" b="b"/>
                <a:pathLst>
                  <a:path w="2406" h="2192" extrusionOk="0">
                    <a:moveTo>
                      <a:pt x="1203" y="1"/>
                    </a:moveTo>
                    <a:cubicBezTo>
                      <a:pt x="923" y="1"/>
                      <a:pt x="642" y="108"/>
                      <a:pt x="428" y="321"/>
                    </a:cubicBezTo>
                    <a:cubicBezTo>
                      <a:pt x="1" y="750"/>
                      <a:pt x="1" y="1443"/>
                      <a:pt x="428" y="1870"/>
                    </a:cubicBezTo>
                    <a:cubicBezTo>
                      <a:pt x="642" y="2085"/>
                      <a:pt x="923" y="2192"/>
                      <a:pt x="1203" y="2192"/>
                    </a:cubicBezTo>
                    <a:cubicBezTo>
                      <a:pt x="1483" y="2192"/>
                      <a:pt x="1764" y="2085"/>
                      <a:pt x="1977" y="1870"/>
                    </a:cubicBezTo>
                    <a:cubicBezTo>
                      <a:pt x="2406" y="1443"/>
                      <a:pt x="2406" y="750"/>
                      <a:pt x="1977" y="321"/>
                    </a:cubicBezTo>
                    <a:cubicBezTo>
                      <a:pt x="1764" y="108"/>
                      <a:pt x="1483" y="1"/>
                      <a:pt x="120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33;p5"/>
              <p:cNvSpPr/>
              <p:nvPr/>
            </p:nvSpPr>
            <p:spPr>
              <a:xfrm>
                <a:off x="1723875" y="1989975"/>
                <a:ext cx="60150" cy="54800"/>
              </a:xfrm>
              <a:custGeom>
                <a:avLst/>
                <a:gdLst/>
                <a:ahLst/>
                <a:cxnLst/>
                <a:rect l="l" t="t" r="r" b="b"/>
                <a:pathLst>
                  <a:path w="2406" h="2192" extrusionOk="0">
                    <a:moveTo>
                      <a:pt x="1203" y="0"/>
                    </a:moveTo>
                    <a:cubicBezTo>
                      <a:pt x="923" y="0"/>
                      <a:pt x="642" y="108"/>
                      <a:pt x="428" y="322"/>
                    </a:cubicBezTo>
                    <a:cubicBezTo>
                      <a:pt x="1" y="749"/>
                      <a:pt x="1" y="1443"/>
                      <a:pt x="428" y="1871"/>
                    </a:cubicBezTo>
                    <a:cubicBezTo>
                      <a:pt x="642" y="2085"/>
                      <a:pt x="923" y="2191"/>
                      <a:pt x="1203" y="2191"/>
                    </a:cubicBezTo>
                    <a:cubicBezTo>
                      <a:pt x="1483" y="2191"/>
                      <a:pt x="1764" y="2085"/>
                      <a:pt x="1977" y="1871"/>
                    </a:cubicBezTo>
                    <a:cubicBezTo>
                      <a:pt x="2406" y="1443"/>
                      <a:pt x="2406" y="749"/>
                      <a:pt x="1977" y="322"/>
                    </a:cubicBezTo>
                    <a:cubicBezTo>
                      <a:pt x="1764" y="108"/>
                      <a:pt x="1483" y="0"/>
                      <a:pt x="120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34;p5"/>
              <p:cNvSpPr/>
              <p:nvPr/>
            </p:nvSpPr>
            <p:spPr>
              <a:xfrm>
                <a:off x="2381475" y="2401600"/>
                <a:ext cx="60150" cy="54800"/>
              </a:xfrm>
              <a:custGeom>
                <a:avLst/>
                <a:gdLst/>
                <a:ahLst/>
                <a:cxnLst/>
                <a:rect l="l" t="t" r="r" b="b"/>
                <a:pathLst>
                  <a:path w="2406" h="2192" extrusionOk="0">
                    <a:moveTo>
                      <a:pt x="1203" y="0"/>
                    </a:moveTo>
                    <a:cubicBezTo>
                      <a:pt x="922" y="0"/>
                      <a:pt x="642" y="107"/>
                      <a:pt x="428" y="322"/>
                    </a:cubicBezTo>
                    <a:cubicBezTo>
                      <a:pt x="0" y="749"/>
                      <a:pt x="0" y="1442"/>
                      <a:pt x="428" y="1871"/>
                    </a:cubicBezTo>
                    <a:cubicBezTo>
                      <a:pt x="642" y="2084"/>
                      <a:pt x="922" y="2191"/>
                      <a:pt x="1203" y="2191"/>
                    </a:cubicBezTo>
                    <a:cubicBezTo>
                      <a:pt x="1483" y="2191"/>
                      <a:pt x="1763" y="2084"/>
                      <a:pt x="1977" y="1871"/>
                    </a:cubicBezTo>
                    <a:cubicBezTo>
                      <a:pt x="2405" y="1442"/>
                      <a:pt x="2405" y="749"/>
                      <a:pt x="1977" y="322"/>
                    </a:cubicBezTo>
                    <a:cubicBezTo>
                      <a:pt x="1763" y="107"/>
                      <a:pt x="1483" y="0"/>
                      <a:pt x="120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135;p5"/>
              <p:cNvSpPr/>
              <p:nvPr/>
            </p:nvSpPr>
            <p:spPr>
              <a:xfrm>
                <a:off x="1972525" y="1990000"/>
                <a:ext cx="54775" cy="54775"/>
              </a:xfrm>
              <a:custGeom>
                <a:avLst/>
                <a:gdLst/>
                <a:ahLst/>
                <a:cxnLst/>
                <a:rect l="l" t="t" r="r" b="b"/>
                <a:pathLst>
                  <a:path w="2191" h="2191" extrusionOk="0">
                    <a:moveTo>
                      <a:pt x="1096" y="0"/>
                    </a:moveTo>
                    <a:cubicBezTo>
                      <a:pt x="490" y="0"/>
                      <a:pt x="0" y="490"/>
                      <a:pt x="0" y="1095"/>
                    </a:cubicBezTo>
                    <a:cubicBezTo>
                      <a:pt x="0" y="1699"/>
                      <a:pt x="490" y="2191"/>
                      <a:pt x="1096" y="2191"/>
                    </a:cubicBezTo>
                    <a:cubicBezTo>
                      <a:pt x="1700" y="2191"/>
                      <a:pt x="2191" y="1699"/>
                      <a:pt x="2191" y="1095"/>
                    </a:cubicBezTo>
                    <a:cubicBezTo>
                      <a:pt x="2191" y="490"/>
                      <a:pt x="1700" y="0"/>
                      <a:pt x="109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136;p5"/>
              <p:cNvSpPr/>
              <p:nvPr/>
            </p:nvSpPr>
            <p:spPr>
              <a:xfrm>
                <a:off x="2506375" y="2248775"/>
                <a:ext cx="68525" cy="93100"/>
              </a:xfrm>
              <a:custGeom>
                <a:avLst/>
                <a:gdLst/>
                <a:ahLst/>
                <a:cxnLst/>
                <a:rect l="l" t="t" r="r" b="b"/>
                <a:pathLst>
                  <a:path w="2741" h="3724" extrusionOk="0">
                    <a:moveTo>
                      <a:pt x="1" y="1"/>
                    </a:moveTo>
                    <a:lnTo>
                      <a:pt x="1111" y="1861"/>
                    </a:lnTo>
                    <a:lnTo>
                      <a:pt x="1" y="3723"/>
                    </a:lnTo>
                    <a:lnTo>
                      <a:pt x="1630" y="3723"/>
                    </a:lnTo>
                    <a:lnTo>
                      <a:pt x="2740" y="1861"/>
                    </a:lnTo>
                    <a:lnTo>
                      <a:pt x="163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137;p5"/>
              <p:cNvSpPr/>
              <p:nvPr/>
            </p:nvSpPr>
            <p:spPr>
              <a:xfrm>
                <a:off x="2620550" y="2248775"/>
                <a:ext cx="68550" cy="93100"/>
              </a:xfrm>
              <a:custGeom>
                <a:avLst/>
                <a:gdLst/>
                <a:ahLst/>
                <a:cxnLst/>
                <a:rect l="l" t="t" r="r" b="b"/>
                <a:pathLst>
                  <a:path w="2742" h="3724" extrusionOk="0">
                    <a:moveTo>
                      <a:pt x="1" y="1"/>
                    </a:moveTo>
                    <a:lnTo>
                      <a:pt x="1111" y="1861"/>
                    </a:lnTo>
                    <a:lnTo>
                      <a:pt x="1" y="3723"/>
                    </a:lnTo>
                    <a:lnTo>
                      <a:pt x="1630" y="3723"/>
                    </a:lnTo>
                    <a:lnTo>
                      <a:pt x="2742" y="1861"/>
                    </a:lnTo>
                    <a:lnTo>
                      <a:pt x="163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38;p5"/>
              <p:cNvSpPr/>
              <p:nvPr/>
            </p:nvSpPr>
            <p:spPr>
              <a:xfrm>
                <a:off x="2734800" y="2248775"/>
                <a:ext cx="68500" cy="93100"/>
              </a:xfrm>
              <a:custGeom>
                <a:avLst/>
                <a:gdLst/>
                <a:ahLst/>
                <a:cxnLst/>
                <a:rect l="l" t="t" r="r" b="b"/>
                <a:pathLst>
                  <a:path w="2740" h="3724" extrusionOk="0">
                    <a:moveTo>
                      <a:pt x="0" y="1"/>
                    </a:moveTo>
                    <a:lnTo>
                      <a:pt x="1110" y="1861"/>
                    </a:lnTo>
                    <a:lnTo>
                      <a:pt x="0" y="3723"/>
                    </a:lnTo>
                    <a:lnTo>
                      <a:pt x="1629" y="3723"/>
                    </a:lnTo>
                    <a:lnTo>
                      <a:pt x="2740" y="1861"/>
                    </a:lnTo>
                    <a:lnTo>
                      <a:pt x="162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139;p5"/>
              <p:cNvSpPr/>
              <p:nvPr/>
            </p:nvSpPr>
            <p:spPr>
              <a:xfrm>
                <a:off x="2848975" y="2248775"/>
                <a:ext cx="68525" cy="93100"/>
              </a:xfrm>
              <a:custGeom>
                <a:avLst/>
                <a:gdLst/>
                <a:ahLst/>
                <a:cxnLst/>
                <a:rect l="l" t="t" r="r" b="b"/>
                <a:pathLst>
                  <a:path w="2741" h="3724" extrusionOk="0">
                    <a:moveTo>
                      <a:pt x="0" y="1"/>
                    </a:moveTo>
                    <a:lnTo>
                      <a:pt x="1110" y="1861"/>
                    </a:lnTo>
                    <a:lnTo>
                      <a:pt x="0" y="3723"/>
                    </a:lnTo>
                    <a:lnTo>
                      <a:pt x="1631" y="3723"/>
                    </a:lnTo>
                    <a:lnTo>
                      <a:pt x="2741" y="1861"/>
                    </a:lnTo>
                    <a:lnTo>
                      <a:pt x="163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140;p5"/>
              <p:cNvSpPr/>
              <p:nvPr/>
            </p:nvSpPr>
            <p:spPr>
              <a:xfrm>
                <a:off x="2963175" y="2248775"/>
                <a:ext cx="68500" cy="93100"/>
              </a:xfrm>
              <a:custGeom>
                <a:avLst/>
                <a:gdLst/>
                <a:ahLst/>
                <a:cxnLst/>
                <a:rect l="l" t="t" r="r" b="b"/>
                <a:pathLst>
                  <a:path w="2740" h="3724" extrusionOk="0">
                    <a:moveTo>
                      <a:pt x="0" y="1"/>
                    </a:moveTo>
                    <a:lnTo>
                      <a:pt x="1111" y="1861"/>
                    </a:lnTo>
                    <a:lnTo>
                      <a:pt x="0" y="3723"/>
                    </a:lnTo>
                    <a:lnTo>
                      <a:pt x="1630" y="3723"/>
                    </a:lnTo>
                    <a:lnTo>
                      <a:pt x="2740" y="1861"/>
                    </a:lnTo>
                    <a:lnTo>
                      <a:pt x="163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41;p5"/>
              <p:cNvSpPr/>
              <p:nvPr/>
            </p:nvSpPr>
            <p:spPr>
              <a:xfrm>
                <a:off x="3077375" y="2248775"/>
                <a:ext cx="68550" cy="93100"/>
              </a:xfrm>
              <a:custGeom>
                <a:avLst/>
                <a:gdLst/>
                <a:ahLst/>
                <a:cxnLst/>
                <a:rect l="l" t="t" r="r" b="b"/>
                <a:pathLst>
                  <a:path w="2742" h="3724" extrusionOk="0">
                    <a:moveTo>
                      <a:pt x="1" y="1"/>
                    </a:moveTo>
                    <a:lnTo>
                      <a:pt x="1112" y="1861"/>
                    </a:lnTo>
                    <a:lnTo>
                      <a:pt x="1" y="3723"/>
                    </a:lnTo>
                    <a:lnTo>
                      <a:pt x="1631" y="3723"/>
                    </a:lnTo>
                    <a:lnTo>
                      <a:pt x="2741" y="1861"/>
                    </a:lnTo>
                    <a:lnTo>
                      <a:pt x="163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8"/>
          <p:cNvPicPr preferRelativeResize="0"/>
          <p:nvPr/>
        </p:nvPicPr>
        <p:blipFill>
          <a:blip r:embed="rId2" cstate="email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914399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8"/>
          <p:cNvSpPr txBox="1">
            <a:spLocks noGrp="1"/>
          </p:cNvSpPr>
          <p:nvPr>
            <p:ph type="title"/>
          </p:nvPr>
        </p:nvSpPr>
        <p:spPr>
          <a:xfrm>
            <a:off x="3922675" y="1307100"/>
            <a:ext cx="45081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195" name="Google Shape;195;p8"/>
          <p:cNvGrpSpPr/>
          <p:nvPr/>
        </p:nvGrpSpPr>
        <p:grpSpPr>
          <a:xfrm>
            <a:off x="-937275" y="251463"/>
            <a:ext cx="9368050" cy="4640573"/>
            <a:chOff x="-937275" y="251463"/>
            <a:chExt cx="9368050" cy="4640573"/>
          </a:xfrm>
        </p:grpSpPr>
        <p:pic>
          <p:nvPicPr>
            <p:cNvPr id="196" name="Google Shape;196;p8"/>
            <p:cNvPicPr preferRelativeResize="0"/>
            <p:nvPr/>
          </p:nvPicPr>
          <p:blipFill>
            <a:blip r:embed="rId3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-937275" y="251463"/>
              <a:ext cx="4640573" cy="464057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97" name="Google Shape;197;p8"/>
            <p:cNvGrpSpPr/>
            <p:nvPr/>
          </p:nvGrpSpPr>
          <p:grpSpPr>
            <a:xfrm>
              <a:off x="7398975" y="464425"/>
              <a:ext cx="1031800" cy="150150"/>
              <a:chOff x="3128400" y="1326350"/>
              <a:chExt cx="1031800" cy="150150"/>
            </a:xfrm>
          </p:grpSpPr>
          <p:sp>
            <p:nvSpPr>
              <p:cNvPr id="198" name="Google Shape;198;p8"/>
              <p:cNvSpPr/>
              <p:nvPr/>
            </p:nvSpPr>
            <p:spPr>
              <a:xfrm>
                <a:off x="3128400" y="1326350"/>
                <a:ext cx="110525" cy="150150"/>
              </a:xfrm>
              <a:custGeom>
                <a:avLst/>
                <a:gdLst/>
                <a:ahLst/>
                <a:cxnLst/>
                <a:rect l="l" t="t" r="r" b="b"/>
                <a:pathLst>
                  <a:path w="4421" h="6006" extrusionOk="0">
                    <a:moveTo>
                      <a:pt x="0" y="0"/>
                    </a:moveTo>
                    <a:lnTo>
                      <a:pt x="1793" y="3004"/>
                    </a:lnTo>
                    <a:lnTo>
                      <a:pt x="0" y="6006"/>
                    </a:lnTo>
                    <a:lnTo>
                      <a:pt x="2630" y="6006"/>
                    </a:lnTo>
                    <a:lnTo>
                      <a:pt x="4420" y="3004"/>
                    </a:lnTo>
                    <a:lnTo>
                      <a:pt x="263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" name="Google Shape;199;p8"/>
              <p:cNvSpPr/>
              <p:nvPr/>
            </p:nvSpPr>
            <p:spPr>
              <a:xfrm>
                <a:off x="3312650" y="1326350"/>
                <a:ext cx="110550" cy="150150"/>
              </a:xfrm>
              <a:custGeom>
                <a:avLst/>
                <a:gdLst/>
                <a:ahLst/>
                <a:cxnLst/>
                <a:rect l="l" t="t" r="r" b="b"/>
                <a:pathLst>
                  <a:path w="4422" h="6006" extrusionOk="0">
                    <a:moveTo>
                      <a:pt x="1" y="0"/>
                    </a:moveTo>
                    <a:lnTo>
                      <a:pt x="1793" y="3004"/>
                    </a:lnTo>
                    <a:lnTo>
                      <a:pt x="1" y="6006"/>
                    </a:lnTo>
                    <a:lnTo>
                      <a:pt x="2630" y="6006"/>
                    </a:lnTo>
                    <a:lnTo>
                      <a:pt x="4421" y="3004"/>
                    </a:lnTo>
                    <a:lnTo>
                      <a:pt x="263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00;p8"/>
              <p:cNvSpPr/>
              <p:nvPr/>
            </p:nvSpPr>
            <p:spPr>
              <a:xfrm>
                <a:off x="3496900" y="1326350"/>
                <a:ext cx="110525" cy="150150"/>
              </a:xfrm>
              <a:custGeom>
                <a:avLst/>
                <a:gdLst/>
                <a:ahLst/>
                <a:cxnLst/>
                <a:rect l="l" t="t" r="r" b="b"/>
                <a:pathLst>
                  <a:path w="4421" h="6006" extrusionOk="0">
                    <a:moveTo>
                      <a:pt x="1" y="0"/>
                    </a:moveTo>
                    <a:lnTo>
                      <a:pt x="1791" y="3004"/>
                    </a:lnTo>
                    <a:lnTo>
                      <a:pt x="1" y="6006"/>
                    </a:lnTo>
                    <a:lnTo>
                      <a:pt x="2630" y="6006"/>
                    </a:lnTo>
                    <a:lnTo>
                      <a:pt x="4421" y="3004"/>
                    </a:lnTo>
                    <a:lnTo>
                      <a:pt x="263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01;p8"/>
              <p:cNvSpPr/>
              <p:nvPr/>
            </p:nvSpPr>
            <p:spPr>
              <a:xfrm>
                <a:off x="3681150" y="1326350"/>
                <a:ext cx="110525" cy="150150"/>
              </a:xfrm>
              <a:custGeom>
                <a:avLst/>
                <a:gdLst/>
                <a:ahLst/>
                <a:cxnLst/>
                <a:rect l="l" t="t" r="r" b="b"/>
                <a:pathLst>
                  <a:path w="4421" h="6006" extrusionOk="0">
                    <a:moveTo>
                      <a:pt x="0" y="0"/>
                    </a:moveTo>
                    <a:lnTo>
                      <a:pt x="1791" y="3004"/>
                    </a:lnTo>
                    <a:lnTo>
                      <a:pt x="0" y="6006"/>
                    </a:lnTo>
                    <a:lnTo>
                      <a:pt x="2629" y="6006"/>
                    </a:lnTo>
                    <a:lnTo>
                      <a:pt x="4421" y="3004"/>
                    </a:lnTo>
                    <a:lnTo>
                      <a:pt x="262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202;p8"/>
              <p:cNvSpPr/>
              <p:nvPr/>
            </p:nvSpPr>
            <p:spPr>
              <a:xfrm>
                <a:off x="3865375" y="1326350"/>
                <a:ext cx="110575" cy="150150"/>
              </a:xfrm>
              <a:custGeom>
                <a:avLst/>
                <a:gdLst/>
                <a:ahLst/>
                <a:cxnLst/>
                <a:rect l="l" t="t" r="r" b="b"/>
                <a:pathLst>
                  <a:path w="4423" h="6006" extrusionOk="0">
                    <a:moveTo>
                      <a:pt x="0" y="0"/>
                    </a:moveTo>
                    <a:lnTo>
                      <a:pt x="1793" y="3004"/>
                    </a:lnTo>
                    <a:lnTo>
                      <a:pt x="0" y="6006"/>
                    </a:lnTo>
                    <a:lnTo>
                      <a:pt x="2630" y="6006"/>
                    </a:lnTo>
                    <a:lnTo>
                      <a:pt x="4423" y="3004"/>
                    </a:lnTo>
                    <a:lnTo>
                      <a:pt x="263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" name="Google Shape;203;p8"/>
              <p:cNvSpPr/>
              <p:nvPr/>
            </p:nvSpPr>
            <p:spPr>
              <a:xfrm>
                <a:off x="4049625" y="1326350"/>
                <a:ext cx="110575" cy="150150"/>
              </a:xfrm>
              <a:custGeom>
                <a:avLst/>
                <a:gdLst/>
                <a:ahLst/>
                <a:cxnLst/>
                <a:rect l="l" t="t" r="r" b="b"/>
                <a:pathLst>
                  <a:path w="4423" h="6006" extrusionOk="0">
                    <a:moveTo>
                      <a:pt x="1" y="0"/>
                    </a:moveTo>
                    <a:lnTo>
                      <a:pt x="1792" y="3004"/>
                    </a:lnTo>
                    <a:lnTo>
                      <a:pt x="1" y="6006"/>
                    </a:lnTo>
                    <a:lnTo>
                      <a:pt x="2631" y="6006"/>
                    </a:lnTo>
                    <a:lnTo>
                      <a:pt x="4422" y="3004"/>
                    </a:lnTo>
                    <a:lnTo>
                      <a:pt x="263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9"/>
          <p:cNvPicPr preferRelativeResize="0"/>
          <p:nvPr/>
        </p:nvPicPr>
        <p:blipFill>
          <a:blip r:embed="rId2" cstate="email">
            <a:alphaModFix amt="49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-1" y="0"/>
            <a:ext cx="914399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9"/>
          <p:cNvSpPr txBox="1">
            <a:spLocks noGrp="1"/>
          </p:cNvSpPr>
          <p:nvPr>
            <p:ph type="title"/>
          </p:nvPr>
        </p:nvSpPr>
        <p:spPr>
          <a:xfrm>
            <a:off x="3557875" y="134505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1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07" name="Google Shape;207;p9"/>
          <p:cNvSpPr txBox="1">
            <a:spLocks noGrp="1"/>
          </p:cNvSpPr>
          <p:nvPr>
            <p:ph type="subTitle" idx="1"/>
          </p:nvPr>
        </p:nvSpPr>
        <p:spPr>
          <a:xfrm>
            <a:off x="3557875" y="3309450"/>
            <a:ext cx="4872900" cy="4890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grpSp>
        <p:nvGrpSpPr>
          <p:cNvPr id="208" name="Google Shape;208;p9"/>
          <p:cNvGrpSpPr/>
          <p:nvPr/>
        </p:nvGrpSpPr>
        <p:grpSpPr>
          <a:xfrm>
            <a:off x="-22850" y="-22850"/>
            <a:ext cx="3580725" cy="5173975"/>
            <a:chOff x="-22850" y="-22850"/>
            <a:chExt cx="3580725" cy="5173975"/>
          </a:xfrm>
        </p:grpSpPr>
        <p:pic>
          <p:nvPicPr>
            <p:cNvPr id="209" name="Google Shape;209;p9"/>
            <p:cNvPicPr preferRelativeResize="0"/>
            <p:nvPr/>
          </p:nvPicPr>
          <p:blipFill rotWithShape="1">
            <a:blip r:embed="rId3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-5400000">
              <a:off x="-869000" y="823300"/>
              <a:ext cx="5173975" cy="3481676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10" name="Google Shape;210;p9"/>
            <p:cNvGrpSpPr/>
            <p:nvPr/>
          </p:nvGrpSpPr>
          <p:grpSpPr>
            <a:xfrm>
              <a:off x="1774800" y="450600"/>
              <a:ext cx="1783075" cy="177800"/>
              <a:chOff x="4561725" y="1146400"/>
              <a:chExt cx="1783075" cy="177800"/>
            </a:xfrm>
          </p:grpSpPr>
          <p:sp>
            <p:nvSpPr>
              <p:cNvPr id="211" name="Google Shape;211;p9"/>
              <p:cNvSpPr/>
              <p:nvPr/>
            </p:nvSpPr>
            <p:spPr>
              <a:xfrm>
                <a:off x="4561725" y="1146400"/>
                <a:ext cx="284925" cy="177800"/>
              </a:xfrm>
              <a:custGeom>
                <a:avLst/>
                <a:gdLst/>
                <a:ahLst/>
                <a:cxnLst/>
                <a:rect l="l" t="t" r="r" b="b"/>
                <a:pathLst>
                  <a:path w="11397" h="7112" extrusionOk="0">
                    <a:moveTo>
                      <a:pt x="1" y="0"/>
                    </a:moveTo>
                    <a:lnTo>
                      <a:pt x="6853" y="7111"/>
                    </a:lnTo>
                    <a:lnTo>
                      <a:pt x="11396" y="7111"/>
                    </a:lnTo>
                    <a:lnTo>
                      <a:pt x="454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9"/>
              <p:cNvSpPr/>
              <p:nvPr/>
            </p:nvSpPr>
            <p:spPr>
              <a:xfrm>
                <a:off x="4775700" y="1146400"/>
                <a:ext cx="284975" cy="177800"/>
              </a:xfrm>
              <a:custGeom>
                <a:avLst/>
                <a:gdLst/>
                <a:ahLst/>
                <a:cxnLst/>
                <a:rect l="l" t="t" r="r" b="b"/>
                <a:pathLst>
                  <a:path w="11399" h="7112" extrusionOk="0">
                    <a:moveTo>
                      <a:pt x="1" y="0"/>
                    </a:moveTo>
                    <a:lnTo>
                      <a:pt x="6855" y="7111"/>
                    </a:lnTo>
                    <a:lnTo>
                      <a:pt x="11398" y="7111"/>
                    </a:lnTo>
                    <a:lnTo>
                      <a:pt x="454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9"/>
              <p:cNvSpPr/>
              <p:nvPr/>
            </p:nvSpPr>
            <p:spPr>
              <a:xfrm>
                <a:off x="4989750" y="1146400"/>
                <a:ext cx="284950" cy="177800"/>
              </a:xfrm>
              <a:custGeom>
                <a:avLst/>
                <a:gdLst/>
                <a:ahLst/>
                <a:cxnLst/>
                <a:rect l="l" t="t" r="r" b="b"/>
                <a:pathLst>
                  <a:path w="11398" h="7112" extrusionOk="0">
                    <a:moveTo>
                      <a:pt x="0" y="0"/>
                    </a:moveTo>
                    <a:lnTo>
                      <a:pt x="6855" y="7111"/>
                    </a:lnTo>
                    <a:lnTo>
                      <a:pt x="11398" y="7111"/>
                    </a:lnTo>
                    <a:lnTo>
                      <a:pt x="454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214;p9"/>
              <p:cNvSpPr/>
              <p:nvPr/>
            </p:nvSpPr>
            <p:spPr>
              <a:xfrm>
                <a:off x="5203775" y="1146400"/>
                <a:ext cx="284925" cy="177800"/>
              </a:xfrm>
              <a:custGeom>
                <a:avLst/>
                <a:gdLst/>
                <a:ahLst/>
                <a:cxnLst/>
                <a:rect l="l" t="t" r="r" b="b"/>
                <a:pathLst>
                  <a:path w="11397" h="7112" extrusionOk="0">
                    <a:moveTo>
                      <a:pt x="0" y="0"/>
                    </a:moveTo>
                    <a:lnTo>
                      <a:pt x="6855" y="7111"/>
                    </a:lnTo>
                    <a:lnTo>
                      <a:pt x="11397" y="7111"/>
                    </a:lnTo>
                    <a:lnTo>
                      <a:pt x="454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215;p9"/>
              <p:cNvSpPr/>
              <p:nvPr/>
            </p:nvSpPr>
            <p:spPr>
              <a:xfrm>
                <a:off x="5417775" y="1146400"/>
                <a:ext cx="284975" cy="177800"/>
              </a:xfrm>
              <a:custGeom>
                <a:avLst/>
                <a:gdLst/>
                <a:ahLst/>
                <a:cxnLst/>
                <a:rect l="l" t="t" r="r" b="b"/>
                <a:pathLst>
                  <a:path w="11399" h="7112" extrusionOk="0">
                    <a:moveTo>
                      <a:pt x="1" y="0"/>
                    </a:moveTo>
                    <a:lnTo>
                      <a:pt x="6856" y="7111"/>
                    </a:lnTo>
                    <a:lnTo>
                      <a:pt x="11398" y="7111"/>
                    </a:lnTo>
                    <a:lnTo>
                      <a:pt x="454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216;p9"/>
              <p:cNvSpPr/>
              <p:nvPr/>
            </p:nvSpPr>
            <p:spPr>
              <a:xfrm>
                <a:off x="5631800" y="1146400"/>
                <a:ext cx="284975" cy="177800"/>
              </a:xfrm>
              <a:custGeom>
                <a:avLst/>
                <a:gdLst/>
                <a:ahLst/>
                <a:cxnLst/>
                <a:rect l="l" t="t" r="r" b="b"/>
                <a:pathLst>
                  <a:path w="11399" h="7112" extrusionOk="0">
                    <a:moveTo>
                      <a:pt x="1" y="0"/>
                    </a:moveTo>
                    <a:lnTo>
                      <a:pt x="6855" y="7111"/>
                    </a:lnTo>
                    <a:lnTo>
                      <a:pt x="11398" y="7111"/>
                    </a:lnTo>
                    <a:lnTo>
                      <a:pt x="454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17;p9"/>
              <p:cNvSpPr/>
              <p:nvPr/>
            </p:nvSpPr>
            <p:spPr>
              <a:xfrm>
                <a:off x="5845850" y="1146400"/>
                <a:ext cx="284950" cy="177800"/>
              </a:xfrm>
              <a:custGeom>
                <a:avLst/>
                <a:gdLst/>
                <a:ahLst/>
                <a:cxnLst/>
                <a:rect l="l" t="t" r="r" b="b"/>
                <a:pathLst>
                  <a:path w="11398" h="7112" extrusionOk="0">
                    <a:moveTo>
                      <a:pt x="0" y="0"/>
                    </a:moveTo>
                    <a:lnTo>
                      <a:pt x="6854" y="7111"/>
                    </a:lnTo>
                    <a:lnTo>
                      <a:pt x="11398" y="7111"/>
                    </a:lnTo>
                    <a:lnTo>
                      <a:pt x="454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9"/>
              <p:cNvSpPr/>
              <p:nvPr/>
            </p:nvSpPr>
            <p:spPr>
              <a:xfrm>
                <a:off x="6059875" y="1146400"/>
                <a:ext cx="284925" cy="177800"/>
              </a:xfrm>
              <a:custGeom>
                <a:avLst/>
                <a:gdLst/>
                <a:ahLst/>
                <a:cxnLst/>
                <a:rect l="l" t="t" r="r" b="b"/>
                <a:pathLst>
                  <a:path w="11397" h="7112" extrusionOk="0">
                    <a:moveTo>
                      <a:pt x="0" y="0"/>
                    </a:moveTo>
                    <a:lnTo>
                      <a:pt x="6854" y="7111"/>
                    </a:lnTo>
                    <a:lnTo>
                      <a:pt x="11397" y="7111"/>
                    </a:lnTo>
                    <a:lnTo>
                      <a:pt x="454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0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21" name="Google Shape;221;p10"/>
          <p:cNvSpPr txBox="1">
            <a:spLocks noGrp="1"/>
          </p:cNvSpPr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11"/>
          <p:cNvPicPr preferRelativeResize="0"/>
          <p:nvPr/>
        </p:nvPicPr>
        <p:blipFill>
          <a:blip r:embed="rId2" cstate="email">
            <a:alphaModFix amt="49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-1" y="0"/>
            <a:ext cx="9143998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4" name="Google Shape;224;p11"/>
          <p:cNvGrpSpPr/>
          <p:nvPr/>
        </p:nvGrpSpPr>
        <p:grpSpPr>
          <a:xfrm>
            <a:off x="-1" y="0"/>
            <a:ext cx="9144000" cy="5143499"/>
            <a:chOff x="-1" y="0"/>
            <a:chExt cx="9144000" cy="5143499"/>
          </a:xfrm>
        </p:grpSpPr>
        <p:pic>
          <p:nvPicPr>
            <p:cNvPr id="225" name="Google Shape;225;p11"/>
            <p:cNvPicPr preferRelativeResize="0"/>
            <p:nvPr/>
          </p:nvPicPr>
          <p:blipFill rotWithShape="1">
            <a:blip r:embed="rId3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853950" y="0"/>
              <a:ext cx="4290048" cy="2948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6" name="Google Shape;226;p11"/>
            <p:cNvPicPr preferRelativeResize="0"/>
            <p:nvPr/>
          </p:nvPicPr>
          <p:blipFill rotWithShape="1">
            <a:blip r:embed="rId4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-1" y="2897025"/>
              <a:ext cx="1866900" cy="224647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27" name="Google Shape;227;p11"/>
            <p:cNvGrpSpPr/>
            <p:nvPr/>
          </p:nvGrpSpPr>
          <p:grpSpPr>
            <a:xfrm>
              <a:off x="713213" y="775700"/>
              <a:ext cx="1262525" cy="484050"/>
              <a:chOff x="1350325" y="970000"/>
              <a:chExt cx="1262525" cy="484050"/>
            </a:xfrm>
          </p:grpSpPr>
          <p:sp>
            <p:nvSpPr>
              <p:cNvPr id="228" name="Google Shape;228;p11"/>
              <p:cNvSpPr/>
              <p:nvPr/>
            </p:nvSpPr>
            <p:spPr>
              <a:xfrm>
                <a:off x="1804000" y="1401425"/>
                <a:ext cx="808850" cy="52625"/>
              </a:xfrm>
              <a:custGeom>
                <a:avLst/>
                <a:gdLst/>
                <a:ahLst/>
                <a:cxnLst/>
                <a:rect l="l" t="t" r="r" b="b"/>
                <a:pathLst>
                  <a:path w="32354" h="2105" extrusionOk="0">
                    <a:moveTo>
                      <a:pt x="1053" y="1"/>
                    </a:moveTo>
                    <a:cubicBezTo>
                      <a:pt x="473" y="1"/>
                      <a:pt x="1" y="471"/>
                      <a:pt x="1" y="1052"/>
                    </a:cubicBezTo>
                    <a:cubicBezTo>
                      <a:pt x="1" y="1633"/>
                      <a:pt x="473" y="2105"/>
                      <a:pt x="1053" y="2105"/>
                    </a:cubicBezTo>
                    <a:cubicBezTo>
                      <a:pt x="1637" y="2105"/>
                      <a:pt x="2109" y="1633"/>
                      <a:pt x="2109" y="1052"/>
                    </a:cubicBezTo>
                    <a:cubicBezTo>
                      <a:pt x="2109" y="471"/>
                      <a:pt x="1637" y="1"/>
                      <a:pt x="1053" y="1"/>
                    </a:cubicBezTo>
                    <a:close/>
                    <a:moveTo>
                      <a:pt x="7105" y="1"/>
                    </a:moveTo>
                    <a:cubicBezTo>
                      <a:pt x="6524" y="1"/>
                      <a:pt x="6052" y="471"/>
                      <a:pt x="6054" y="1052"/>
                    </a:cubicBezTo>
                    <a:cubicBezTo>
                      <a:pt x="6054" y="1633"/>
                      <a:pt x="6526" y="2105"/>
                      <a:pt x="7105" y="2105"/>
                    </a:cubicBezTo>
                    <a:cubicBezTo>
                      <a:pt x="7686" y="2105"/>
                      <a:pt x="8158" y="1633"/>
                      <a:pt x="8158" y="1052"/>
                    </a:cubicBezTo>
                    <a:cubicBezTo>
                      <a:pt x="8158" y="471"/>
                      <a:pt x="7686" y="1"/>
                      <a:pt x="7105" y="1"/>
                    </a:cubicBezTo>
                    <a:close/>
                    <a:moveTo>
                      <a:pt x="13153" y="1"/>
                    </a:moveTo>
                    <a:cubicBezTo>
                      <a:pt x="12572" y="1"/>
                      <a:pt x="12101" y="471"/>
                      <a:pt x="12101" y="1052"/>
                    </a:cubicBezTo>
                    <a:cubicBezTo>
                      <a:pt x="12101" y="1633"/>
                      <a:pt x="12572" y="2105"/>
                      <a:pt x="13153" y="2105"/>
                    </a:cubicBezTo>
                    <a:cubicBezTo>
                      <a:pt x="13734" y="2105"/>
                      <a:pt x="14204" y="1633"/>
                      <a:pt x="14204" y="1052"/>
                    </a:cubicBezTo>
                    <a:cubicBezTo>
                      <a:pt x="14204" y="471"/>
                      <a:pt x="13732" y="1"/>
                      <a:pt x="13153" y="1"/>
                    </a:cubicBezTo>
                    <a:close/>
                    <a:moveTo>
                      <a:pt x="19204" y="1"/>
                    </a:moveTo>
                    <a:cubicBezTo>
                      <a:pt x="18624" y="1"/>
                      <a:pt x="18153" y="471"/>
                      <a:pt x="18153" y="1052"/>
                    </a:cubicBezTo>
                    <a:cubicBezTo>
                      <a:pt x="18153" y="1633"/>
                      <a:pt x="18624" y="2105"/>
                      <a:pt x="19204" y="2105"/>
                    </a:cubicBezTo>
                    <a:cubicBezTo>
                      <a:pt x="19785" y="2105"/>
                      <a:pt x="20256" y="1633"/>
                      <a:pt x="20256" y="1052"/>
                    </a:cubicBezTo>
                    <a:cubicBezTo>
                      <a:pt x="20256" y="471"/>
                      <a:pt x="19785" y="1"/>
                      <a:pt x="19204" y="1"/>
                    </a:cubicBezTo>
                    <a:close/>
                    <a:moveTo>
                      <a:pt x="25253" y="1"/>
                    </a:moveTo>
                    <a:cubicBezTo>
                      <a:pt x="24672" y="1"/>
                      <a:pt x="24201" y="471"/>
                      <a:pt x="24201" y="1052"/>
                    </a:cubicBezTo>
                    <a:cubicBezTo>
                      <a:pt x="24201" y="1633"/>
                      <a:pt x="24672" y="2105"/>
                      <a:pt x="25253" y="2105"/>
                    </a:cubicBezTo>
                    <a:cubicBezTo>
                      <a:pt x="25833" y="2105"/>
                      <a:pt x="26304" y="1633"/>
                      <a:pt x="26304" y="1052"/>
                    </a:cubicBezTo>
                    <a:cubicBezTo>
                      <a:pt x="26304" y="471"/>
                      <a:pt x="25833" y="1"/>
                      <a:pt x="25253" y="1"/>
                    </a:cubicBezTo>
                    <a:close/>
                    <a:moveTo>
                      <a:pt x="31302" y="1"/>
                    </a:moveTo>
                    <a:cubicBezTo>
                      <a:pt x="30723" y="1"/>
                      <a:pt x="30248" y="471"/>
                      <a:pt x="30248" y="1052"/>
                    </a:cubicBezTo>
                    <a:cubicBezTo>
                      <a:pt x="30248" y="1633"/>
                      <a:pt x="30723" y="2105"/>
                      <a:pt x="31302" y="2105"/>
                    </a:cubicBezTo>
                    <a:cubicBezTo>
                      <a:pt x="31881" y="2105"/>
                      <a:pt x="32353" y="1633"/>
                      <a:pt x="32353" y="1052"/>
                    </a:cubicBezTo>
                    <a:cubicBezTo>
                      <a:pt x="32353" y="471"/>
                      <a:pt x="31881" y="1"/>
                      <a:pt x="3130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229;p11"/>
              <p:cNvSpPr/>
              <p:nvPr/>
            </p:nvSpPr>
            <p:spPr>
              <a:xfrm>
                <a:off x="1652800" y="1293575"/>
                <a:ext cx="960050" cy="52600"/>
              </a:xfrm>
              <a:custGeom>
                <a:avLst/>
                <a:gdLst/>
                <a:ahLst/>
                <a:cxnLst/>
                <a:rect l="l" t="t" r="r" b="b"/>
                <a:pathLst>
                  <a:path w="38402" h="2104" extrusionOk="0">
                    <a:moveTo>
                      <a:pt x="1053" y="0"/>
                    </a:moveTo>
                    <a:cubicBezTo>
                      <a:pt x="472" y="0"/>
                      <a:pt x="1" y="472"/>
                      <a:pt x="2" y="1051"/>
                    </a:cubicBezTo>
                    <a:cubicBezTo>
                      <a:pt x="2" y="1632"/>
                      <a:pt x="474" y="2104"/>
                      <a:pt x="1053" y="2104"/>
                    </a:cubicBezTo>
                    <a:cubicBezTo>
                      <a:pt x="1634" y="2104"/>
                      <a:pt x="2106" y="1632"/>
                      <a:pt x="2106" y="1051"/>
                    </a:cubicBezTo>
                    <a:cubicBezTo>
                      <a:pt x="2106" y="471"/>
                      <a:pt x="1634" y="0"/>
                      <a:pt x="1053" y="0"/>
                    </a:cubicBezTo>
                    <a:close/>
                    <a:moveTo>
                      <a:pt x="7105" y="0"/>
                    </a:moveTo>
                    <a:cubicBezTo>
                      <a:pt x="6525" y="0"/>
                      <a:pt x="6053" y="472"/>
                      <a:pt x="6052" y="1051"/>
                    </a:cubicBezTo>
                    <a:cubicBezTo>
                      <a:pt x="6052" y="1632"/>
                      <a:pt x="6525" y="2104"/>
                      <a:pt x="7105" y="2104"/>
                    </a:cubicBezTo>
                    <a:cubicBezTo>
                      <a:pt x="7685" y="2104"/>
                      <a:pt x="8157" y="1632"/>
                      <a:pt x="8157" y="1051"/>
                    </a:cubicBezTo>
                    <a:cubicBezTo>
                      <a:pt x="8157" y="471"/>
                      <a:pt x="7685" y="0"/>
                      <a:pt x="7105" y="0"/>
                    </a:cubicBezTo>
                    <a:close/>
                    <a:moveTo>
                      <a:pt x="13153" y="0"/>
                    </a:moveTo>
                    <a:cubicBezTo>
                      <a:pt x="12572" y="0"/>
                      <a:pt x="12100" y="472"/>
                      <a:pt x="12102" y="1051"/>
                    </a:cubicBezTo>
                    <a:cubicBezTo>
                      <a:pt x="12102" y="1632"/>
                      <a:pt x="12574" y="2104"/>
                      <a:pt x="13153" y="2104"/>
                    </a:cubicBezTo>
                    <a:cubicBezTo>
                      <a:pt x="13734" y="2104"/>
                      <a:pt x="14206" y="1632"/>
                      <a:pt x="14206" y="1051"/>
                    </a:cubicBezTo>
                    <a:cubicBezTo>
                      <a:pt x="14206" y="471"/>
                      <a:pt x="13734" y="0"/>
                      <a:pt x="13153" y="0"/>
                    </a:cubicBezTo>
                    <a:close/>
                    <a:moveTo>
                      <a:pt x="19201" y="0"/>
                    </a:moveTo>
                    <a:cubicBezTo>
                      <a:pt x="18620" y="0"/>
                      <a:pt x="18149" y="472"/>
                      <a:pt x="18149" y="1051"/>
                    </a:cubicBezTo>
                    <a:cubicBezTo>
                      <a:pt x="18149" y="1632"/>
                      <a:pt x="18620" y="2104"/>
                      <a:pt x="19201" y="2104"/>
                    </a:cubicBezTo>
                    <a:cubicBezTo>
                      <a:pt x="19782" y="2104"/>
                      <a:pt x="20252" y="1632"/>
                      <a:pt x="20252" y="1051"/>
                    </a:cubicBezTo>
                    <a:cubicBezTo>
                      <a:pt x="20252" y="471"/>
                      <a:pt x="19780" y="0"/>
                      <a:pt x="19201" y="0"/>
                    </a:cubicBezTo>
                    <a:close/>
                    <a:moveTo>
                      <a:pt x="25252" y="0"/>
                    </a:moveTo>
                    <a:cubicBezTo>
                      <a:pt x="24672" y="0"/>
                      <a:pt x="24201" y="472"/>
                      <a:pt x="24201" y="1051"/>
                    </a:cubicBezTo>
                    <a:cubicBezTo>
                      <a:pt x="24201" y="1632"/>
                      <a:pt x="24672" y="2104"/>
                      <a:pt x="25252" y="2104"/>
                    </a:cubicBezTo>
                    <a:cubicBezTo>
                      <a:pt x="25833" y="2104"/>
                      <a:pt x="26304" y="1632"/>
                      <a:pt x="26304" y="1051"/>
                    </a:cubicBezTo>
                    <a:cubicBezTo>
                      <a:pt x="26304" y="471"/>
                      <a:pt x="25833" y="0"/>
                      <a:pt x="25252" y="0"/>
                    </a:cubicBezTo>
                    <a:close/>
                    <a:moveTo>
                      <a:pt x="31301" y="0"/>
                    </a:moveTo>
                    <a:cubicBezTo>
                      <a:pt x="30720" y="0"/>
                      <a:pt x="30249" y="472"/>
                      <a:pt x="30249" y="1051"/>
                    </a:cubicBezTo>
                    <a:cubicBezTo>
                      <a:pt x="30249" y="1632"/>
                      <a:pt x="30720" y="2104"/>
                      <a:pt x="31301" y="2104"/>
                    </a:cubicBezTo>
                    <a:cubicBezTo>
                      <a:pt x="31881" y="2104"/>
                      <a:pt x="32352" y="1632"/>
                      <a:pt x="32352" y="1051"/>
                    </a:cubicBezTo>
                    <a:cubicBezTo>
                      <a:pt x="32352" y="471"/>
                      <a:pt x="31881" y="0"/>
                      <a:pt x="31301" y="0"/>
                    </a:cubicBezTo>
                    <a:close/>
                    <a:moveTo>
                      <a:pt x="37350" y="0"/>
                    </a:moveTo>
                    <a:cubicBezTo>
                      <a:pt x="36767" y="0"/>
                      <a:pt x="36296" y="472"/>
                      <a:pt x="36296" y="1051"/>
                    </a:cubicBezTo>
                    <a:cubicBezTo>
                      <a:pt x="36296" y="1632"/>
                      <a:pt x="36769" y="2104"/>
                      <a:pt x="37350" y="2104"/>
                    </a:cubicBezTo>
                    <a:cubicBezTo>
                      <a:pt x="37929" y="2104"/>
                      <a:pt x="38401" y="1632"/>
                      <a:pt x="38401" y="1051"/>
                    </a:cubicBezTo>
                    <a:cubicBezTo>
                      <a:pt x="38401" y="471"/>
                      <a:pt x="37929" y="0"/>
                      <a:pt x="373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>
                <a:off x="1501625" y="1185725"/>
                <a:ext cx="1111225" cy="52600"/>
              </a:xfrm>
              <a:custGeom>
                <a:avLst/>
                <a:gdLst/>
                <a:ahLst/>
                <a:cxnLst/>
                <a:rect l="l" t="t" r="r" b="b"/>
                <a:pathLst>
                  <a:path w="44449" h="2104" extrusionOk="0">
                    <a:moveTo>
                      <a:pt x="1053" y="0"/>
                    </a:moveTo>
                    <a:cubicBezTo>
                      <a:pt x="472" y="0"/>
                      <a:pt x="0" y="471"/>
                      <a:pt x="0" y="1053"/>
                    </a:cubicBezTo>
                    <a:cubicBezTo>
                      <a:pt x="0" y="1633"/>
                      <a:pt x="472" y="2104"/>
                      <a:pt x="1053" y="2104"/>
                    </a:cubicBezTo>
                    <a:cubicBezTo>
                      <a:pt x="1632" y="2104"/>
                      <a:pt x="2104" y="1633"/>
                      <a:pt x="2104" y="1053"/>
                    </a:cubicBezTo>
                    <a:cubicBezTo>
                      <a:pt x="2104" y="472"/>
                      <a:pt x="1632" y="0"/>
                      <a:pt x="1053" y="0"/>
                    </a:cubicBezTo>
                    <a:close/>
                    <a:moveTo>
                      <a:pt x="7100" y="0"/>
                    </a:moveTo>
                    <a:cubicBezTo>
                      <a:pt x="6519" y="0"/>
                      <a:pt x="6048" y="471"/>
                      <a:pt x="6049" y="1053"/>
                    </a:cubicBezTo>
                    <a:cubicBezTo>
                      <a:pt x="6049" y="1633"/>
                      <a:pt x="6521" y="2104"/>
                      <a:pt x="7100" y="2104"/>
                    </a:cubicBezTo>
                    <a:cubicBezTo>
                      <a:pt x="7681" y="2104"/>
                      <a:pt x="8153" y="1633"/>
                      <a:pt x="8153" y="1053"/>
                    </a:cubicBezTo>
                    <a:cubicBezTo>
                      <a:pt x="8153" y="472"/>
                      <a:pt x="7681" y="0"/>
                      <a:pt x="7100" y="0"/>
                    </a:cubicBezTo>
                    <a:close/>
                    <a:moveTo>
                      <a:pt x="13152" y="0"/>
                    </a:moveTo>
                    <a:cubicBezTo>
                      <a:pt x="12572" y="0"/>
                      <a:pt x="12100" y="471"/>
                      <a:pt x="12099" y="1053"/>
                    </a:cubicBezTo>
                    <a:cubicBezTo>
                      <a:pt x="12099" y="1633"/>
                      <a:pt x="12572" y="2104"/>
                      <a:pt x="13152" y="2104"/>
                    </a:cubicBezTo>
                    <a:cubicBezTo>
                      <a:pt x="13732" y="2104"/>
                      <a:pt x="14199" y="1633"/>
                      <a:pt x="14199" y="1053"/>
                    </a:cubicBezTo>
                    <a:cubicBezTo>
                      <a:pt x="14199" y="472"/>
                      <a:pt x="13732" y="0"/>
                      <a:pt x="13152" y="0"/>
                    </a:cubicBezTo>
                    <a:close/>
                    <a:moveTo>
                      <a:pt x="19200" y="0"/>
                    </a:moveTo>
                    <a:cubicBezTo>
                      <a:pt x="18619" y="0"/>
                      <a:pt x="18147" y="471"/>
                      <a:pt x="18149" y="1053"/>
                    </a:cubicBezTo>
                    <a:cubicBezTo>
                      <a:pt x="18149" y="1633"/>
                      <a:pt x="18621" y="2104"/>
                      <a:pt x="19200" y="2104"/>
                    </a:cubicBezTo>
                    <a:cubicBezTo>
                      <a:pt x="19781" y="2104"/>
                      <a:pt x="20253" y="1633"/>
                      <a:pt x="20253" y="1053"/>
                    </a:cubicBezTo>
                    <a:cubicBezTo>
                      <a:pt x="20253" y="472"/>
                      <a:pt x="19781" y="0"/>
                      <a:pt x="19200" y="0"/>
                    </a:cubicBezTo>
                    <a:close/>
                    <a:moveTo>
                      <a:pt x="25248" y="0"/>
                    </a:moveTo>
                    <a:cubicBezTo>
                      <a:pt x="24667" y="0"/>
                      <a:pt x="24196" y="471"/>
                      <a:pt x="24196" y="1053"/>
                    </a:cubicBezTo>
                    <a:cubicBezTo>
                      <a:pt x="24196" y="1633"/>
                      <a:pt x="24667" y="2104"/>
                      <a:pt x="25248" y="2104"/>
                    </a:cubicBezTo>
                    <a:cubicBezTo>
                      <a:pt x="25829" y="2104"/>
                      <a:pt x="26299" y="1633"/>
                      <a:pt x="26299" y="1053"/>
                    </a:cubicBezTo>
                    <a:cubicBezTo>
                      <a:pt x="26299" y="472"/>
                      <a:pt x="25827" y="0"/>
                      <a:pt x="25248" y="0"/>
                    </a:cubicBezTo>
                    <a:close/>
                    <a:moveTo>
                      <a:pt x="31299" y="0"/>
                    </a:moveTo>
                    <a:cubicBezTo>
                      <a:pt x="30719" y="0"/>
                      <a:pt x="30248" y="471"/>
                      <a:pt x="30248" y="1053"/>
                    </a:cubicBezTo>
                    <a:cubicBezTo>
                      <a:pt x="30248" y="1633"/>
                      <a:pt x="30719" y="2104"/>
                      <a:pt x="31299" y="2104"/>
                    </a:cubicBezTo>
                    <a:cubicBezTo>
                      <a:pt x="31880" y="2104"/>
                      <a:pt x="32351" y="1633"/>
                      <a:pt x="32351" y="1053"/>
                    </a:cubicBezTo>
                    <a:cubicBezTo>
                      <a:pt x="32351" y="472"/>
                      <a:pt x="31880" y="0"/>
                      <a:pt x="31299" y="0"/>
                    </a:cubicBezTo>
                    <a:close/>
                    <a:moveTo>
                      <a:pt x="37348" y="0"/>
                    </a:moveTo>
                    <a:cubicBezTo>
                      <a:pt x="36767" y="0"/>
                      <a:pt x="36296" y="471"/>
                      <a:pt x="36296" y="1053"/>
                    </a:cubicBezTo>
                    <a:cubicBezTo>
                      <a:pt x="36296" y="1633"/>
                      <a:pt x="36767" y="2104"/>
                      <a:pt x="37348" y="2104"/>
                    </a:cubicBezTo>
                    <a:cubicBezTo>
                      <a:pt x="37928" y="2104"/>
                      <a:pt x="38399" y="1633"/>
                      <a:pt x="38399" y="1053"/>
                    </a:cubicBezTo>
                    <a:cubicBezTo>
                      <a:pt x="38399" y="472"/>
                      <a:pt x="37928" y="0"/>
                      <a:pt x="37348" y="0"/>
                    </a:cubicBezTo>
                    <a:close/>
                    <a:moveTo>
                      <a:pt x="43397" y="0"/>
                    </a:moveTo>
                    <a:cubicBezTo>
                      <a:pt x="42814" y="0"/>
                      <a:pt x="42343" y="471"/>
                      <a:pt x="42343" y="1053"/>
                    </a:cubicBezTo>
                    <a:cubicBezTo>
                      <a:pt x="42343" y="1633"/>
                      <a:pt x="42816" y="2104"/>
                      <a:pt x="43397" y="2104"/>
                    </a:cubicBezTo>
                    <a:cubicBezTo>
                      <a:pt x="43981" y="2104"/>
                      <a:pt x="44448" y="1633"/>
                      <a:pt x="44448" y="1053"/>
                    </a:cubicBezTo>
                    <a:cubicBezTo>
                      <a:pt x="44448" y="472"/>
                      <a:pt x="43981" y="0"/>
                      <a:pt x="4339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>
                <a:off x="1501625" y="1077875"/>
                <a:ext cx="960000" cy="52625"/>
              </a:xfrm>
              <a:custGeom>
                <a:avLst/>
                <a:gdLst/>
                <a:ahLst/>
                <a:cxnLst/>
                <a:rect l="l" t="t" r="r" b="b"/>
                <a:pathLst>
                  <a:path w="38400" h="2105" extrusionOk="0">
                    <a:moveTo>
                      <a:pt x="1053" y="1"/>
                    </a:moveTo>
                    <a:cubicBezTo>
                      <a:pt x="472" y="1"/>
                      <a:pt x="0" y="471"/>
                      <a:pt x="0" y="1052"/>
                    </a:cubicBezTo>
                    <a:cubicBezTo>
                      <a:pt x="0" y="1632"/>
                      <a:pt x="472" y="2104"/>
                      <a:pt x="1053" y="2104"/>
                    </a:cubicBezTo>
                    <a:cubicBezTo>
                      <a:pt x="1632" y="2104"/>
                      <a:pt x="2104" y="1632"/>
                      <a:pt x="2104" y="1052"/>
                    </a:cubicBezTo>
                    <a:cubicBezTo>
                      <a:pt x="2104" y="471"/>
                      <a:pt x="1632" y="1"/>
                      <a:pt x="1053" y="1"/>
                    </a:cubicBezTo>
                    <a:close/>
                    <a:moveTo>
                      <a:pt x="7100" y="1"/>
                    </a:moveTo>
                    <a:cubicBezTo>
                      <a:pt x="6519" y="1"/>
                      <a:pt x="6048" y="471"/>
                      <a:pt x="6049" y="1052"/>
                    </a:cubicBezTo>
                    <a:cubicBezTo>
                      <a:pt x="6049" y="1632"/>
                      <a:pt x="6521" y="2104"/>
                      <a:pt x="7100" y="2104"/>
                    </a:cubicBezTo>
                    <a:cubicBezTo>
                      <a:pt x="7681" y="2104"/>
                      <a:pt x="8153" y="1632"/>
                      <a:pt x="8153" y="1052"/>
                    </a:cubicBezTo>
                    <a:cubicBezTo>
                      <a:pt x="8153" y="471"/>
                      <a:pt x="7681" y="1"/>
                      <a:pt x="7100" y="1"/>
                    </a:cubicBezTo>
                    <a:close/>
                    <a:moveTo>
                      <a:pt x="13152" y="1"/>
                    </a:moveTo>
                    <a:cubicBezTo>
                      <a:pt x="12572" y="1"/>
                      <a:pt x="12100" y="471"/>
                      <a:pt x="12099" y="1052"/>
                    </a:cubicBezTo>
                    <a:cubicBezTo>
                      <a:pt x="12099" y="1632"/>
                      <a:pt x="12572" y="2104"/>
                      <a:pt x="13152" y="2104"/>
                    </a:cubicBezTo>
                    <a:cubicBezTo>
                      <a:pt x="13732" y="2104"/>
                      <a:pt x="14199" y="1632"/>
                      <a:pt x="14199" y="1052"/>
                    </a:cubicBezTo>
                    <a:cubicBezTo>
                      <a:pt x="14199" y="471"/>
                      <a:pt x="13732" y="1"/>
                      <a:pt x="13152" y="1"/>
                    </a:cubicBezTo>
                    <a:close/>
                    <a:moveTo>
                      <a:pt x="19200" y="1"/>
                    </a:moveTo>
                    <a:cubicBezTo>
                      <a:pt x="18619" y="1"/>
                      <a:pt x="18147" y="471"/>
                      <a:pt x="18149" y="1052"/>
                    </a:cubicBezTo>
                    <a:cubicBezTo>
                      <a:pt x="18149" y="1632"/>
                      <a:pt x="18621" y="2104"/>
                      <a:pt x="19200" y="2104"/>
                    </a:cubicBezTo>
                    <a:cubicBezTo>
                      <a:pt x="19781" y="2104"/>
                      <a:pt x="20253" y="1632"/>
                      <a:pt x="20253" y="1052"/>
                    </a:cubicBezTo>
                    <a:cubicBezTo>
                      <a:pt x="20253" y="471"/>
                      <a:pt x="19781" y="1"/>
                      <a:pt x="19200" y="1"/>
                    </a:cubicBezTo>
                    <a:close/>
                    <a:moveTo>
                      <a:pt x="25248" y="1"/>
                    </a:moveTo>
                    <a:cubicBezTo>
                      <a:pt x="24667" y="1"/>
                      <a:pt x="24196" y="471"/>
                      <a:pt x="24196" y="1052"/>
                    </a:cubicBezTo>
                    <a:cubicBezTo>
                      <a:pt x="24196" y="1632"/>
                      <a:pt x="24667" y="2104"/>
                      <a:pt x="25248" y="2104"/>
                    </a:cubicBezTo>
                    <a:cubicBezTo>
                      <a:pt x="25829" y="2104"/>
                      <a:pt x="26299" y="1632"/>
                      <a:pt x="26299" y="1052"/>
                    </a:cubicBezTo>
                    <a:cubicBezTo>
                      <a:pt x="26299" y="471"/>
                      <a:pt x="25827" y="1"/>
                      <a:pt x="25248" y="1"/>
                    </a:cubicBezTo>
                    <a:close/>
                    <a:moveTo>
                      <a:pt x="31299" y="1"/>
                    </a:moveTo>
                    <a:cubicBezTo>
                      <a:pt x="30719" y="1"/>
                      <a:pt x="30248" y="471"/>
                      <a:pt x="30248" y="1052"/>
                    </a:cubicBezTo>
                    <a:cubicBezTo>
                      <a:pt x="30248" y="1632"/>
                      <a:pt x="30719" y="2104"/>
                      <a:pt x="31299" y="2104"/>
                    </a:cubicBezTo>
                    <a:cubicBezTo>
                      <a:pt x="31880" y="2104"/>
                      <a:pt x="32351" y="1632"/>
                      <a:pt x="32351" y="1052"/>
                    </a:cubicBezTo>
                    <a:cubicBezTo>
                      <a:pt x="32351" y="471"/>
                      <a:pt x="31880" y="1"/>
                      <a:pt x="31299" y="1"/>
                    </a:cubicBezTo>
                    <a:close/>
                    <a:moveTo>
                      <a:pt x="37348" y="1"/>
                    </a:moveTo>
                    <a:cubicBezTo>
                      <a:pt x="36767" y="1"/>
                      <a:pt x="36296" y="471"/>
                      <a:pt x="36296" y="1052"/>
                    </a:cubicBezTo>
                    <a:cubicBezTo>
                      <a:pt x="36296" y="1632"/>
                      <a:pt x="36767" y="2104"/>
                      <a:pt x="37348" y="2104"/>
                    </a:cubicBezTo>
                    <a:cubicBezTo>
                      <a:pt x="37928" y="2104"/>
                      <a:pt x="38399" y="1632"/>
                      <a:pt x="38399" y="1052"/>
                    </a:cubicBezTo>
                    <a:cubicBezTo>
                      <a:pt x="38399" y="471"/>
                      <a:pt x="37928" y="1"/>
                      <a:pt x="3734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>
                <a:off x="1350325" y="1077825"/>
                <a:ext cx="54700" cy="52650"/>
              </a:xfrm>
              <a:custGeom>
                <a:avLst/>
                <a:gdLst/>
                <a:ahLst/>
                <a:cxnLst/>
                <a:rect l="l" t="t" r="r" b="b"/>
                <a:pathLst>
                  <a:path w="2188" h="2106" extrusionOk="0">
                    <a:moveTo>
                      <a:pt x="1051" y="0"/>
                    </a:moveTo>
                    <a:cubicBezTo>
                      <a:pt x="778" y="0"/>
                      <a:pt x="505" y="115"/>
                      <a:pt x="311" y="308"/>
                    </a:cubicBezTo>
                    <a:cubicBezTo>
                      <a:pt x="113" y="506"/>
                      <a:pt x="0" y="777"/>
                      <a:pt x="0" y="1054"/>
                    </a:cubicBezTo>
                    <a:cubicBezTo>
                      <a:pt x="0" y="1332"/>
                      <a:pt x="113" y="1602"/>
                      <a:pt x="311" y="1798"/>
                    </a:cubicBezTo>
                    <a:cubicBezTo>
                      <a:pt x="503" y="1991"/>
                      <a:pt x="778" y="2105"/>
                      <a:pt x="1051" y="2105"/>
                    </a:cubicBezTo>
                    <a:cubicBezTo>
                      <a:pt x="1329" y="2105"/>
                      <a:pt x="1603" y="1991"/>
                      <a:pt x="1796" y="1798"/>
                    </a:cubicBezTo>
                    <a:cubicBezTo>
                      <a:pt x="2187" y="1407"/>
                      <a:pt x="2187" y="699"/>
                      <a:pt x="1796" y="308"/>
                    </a:cubicBezTo>
                    <a:cubicBezTo>
                      <a:pt x="1604" y="113"/>
                      <a:pt x="1329" y="0"/>
                      <a:pt x="105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>
                <a:off x="1501625" y="970025"/>
                <a:ext cx="808800" cy="52625"/>
              </a:xfrm>
              <a:custGeom>
                <a:avLst/>
                <a:gdLst/>
                <a:ahLst/>
                <a:cxnLst/>
                <a:rect l="l" t="t" r="r" b="b"/>
                <a:pathLst>
                  <a:path w="32352" h="2105" extrusionOk="0">
                    <a:moveTo>
                      <a:pt x="1053" y="1"/>
                    </a:moveTo>
                    <a:cubicBezTo>
                      <a:pt x="472" y="1"/>
                      <a:pt x="0" y="471"/>
                      <a:pt x="0" y="1053"/>
                    </a:cubicBezTo>
                    <a:cubicBezTo>
                      <a:pt x="0" y="1633"/>
                      <a:pt x="472" y="2104"/>
                      <a:pt x="1053" y="2104"/>
                    </a:cubicBezTo>
                    <a:cubicBezTo>
                      <a:pt x="1632" y="2104"/>
                      <a:pt x="2104" y="1633"/>
                      <a:pt x="2104" y="1053"/>
                    </a:cubicBezTo>
                    <a:cubicBezTo>
                      <a:pt x="2104" y="473"/>
                      <a:pt x="1632" y="1"/>
                      <a:pt x="1053" y="1"/>
                    </a:cubicBezTo>
                    <a:close/>
                    <a:moveTo>
                      <a:pt x="7100" y="1"/>
                    </a:moveTo>
                    <a:cubicBezTo>
                      <a:pt x="6519" y="1"/>
                      <a:pt x="6048" y="471"/>
                      <a:pt x="6049" y="1053"/>
                    </a:cubicBezTo>
                    <a:cubicBezTo>
                      <a:pt x="6049" y="1633"/>
                      <a:pt x="6521" y="2104"/>
                      <a:pt x="7100" y="2104"/>
                    </a:cubicBezTo>
                    <a:cubicBezTo>
                      <a:pt x="7681" y="2104"/>
                      <a:pt x="8153" y="1633"/>
                      <a:pt x="8153" y="1053"/>
                    </a:cubicBezTo>
                    <a:cubicBezTo>
                      <a:pt x="8153" y="473"/>
                      <a:pt x="7681" y="1"/>
                      <a:pt x="7100" y="1"/>
                    </a:cubicBezTo>
                    <a:close/>
                    <a:moveTo>
                      <a:pt x="13152" y="1"/>
                    </a:moveTo>
                    <a:cubicBezTo>
                      <a:pt x="12572" y="1"/>
                      <a:pt x="12100" y="471"/>
                      <a:pt x="12099" y="1053"/>
                    </a:cubicBezTo>
                    <a:cubicBezTo>
                      <a:pt x="12099" y="1633"/>
                      <a:pt x="12572" y="2104"/>
                      <a:pt x="13152" y="2104"/>
                    </a:cubicBezTo>
                    <a:cubicBezTo>
                      <a:pt x="13732" y="2104"/>
                      <a:pt x="14199" y="1633"/>
                      <a:pt x="14199" y="1053"/>
                    </a:cubicBezTo>
                    <a:cubicBezTo>
                      <a:pt x="14199" y="473"/>
                      <a:pt x="13732" y="1"/>
                      <a:pt x="13152" y="1"/>
                    </a:cubicBezTo>
                    <a:close/>
                    <a:moveTo>
                      <a:pt x="19200" y="1"/>
                    </a:moveTo>
                    <a:cubicBezTo>
                      <a:pt x="18619" y="1"/>
                      <a:pt x="18147" y="471"/>
                      <a:pt x="18149" y="1053"/>
                    </a:cubicBezTo>
                    <a:cubicBezTo>
                      <a:pt x="18149" y="1633"/>
                      <a:pt x="18621" y="2104"/>
                      <a:pt x="19200" y="2104"/>
                    </a:cubicBezTo>
                    <a:cubicBezTo>
                      <a:pt x="19781" y="2104"/>
                      <a:pt x="20253" y="1633"/>
                      <a:pt x="20253" y="1053"/>
                    </a:cubicBezTo>
                    <a:cubicBezTo>
                      <a:pt x="20253" y="473"/>
                      <a:pt x="19781" y="1"/>
                      <a:pt x="19200" y="1"/>
                    </a:cubicBezTo>
                    <a:close/>
                    <a:moveTo>
                      <a:pt x="25248" y="1"/>
                    </a:moveTo>
                    <a:cubicBezTo>
                      <a:pt x="24667" y="1"/>
                      <a:pt x="24196" y="471"/>
                      <a:pt x="24196" y="1053"/>
                    </a:cubicBezTo>
                    <a:cubicBezTo>
                      <a:pt x="24196" y="1633"/>
                      <a:pt x="24667" y="2104"/>
                      <a:pt x="25248" y="2104"/>
                    </a:cubicBezTo>
                    <a:cubicBezTo>
                      <a:pt x="25829" y="2104"/>
                      <a:pt x="26299" y="1633"/>
                      <a:pt x="26299" y="1053"/>
                    </a:cubicBezTo>
                    <a:cubicBezTo>
                      <a:pt x="26299" y="473"/>
                      <a:pt x="25827" y="1"/>
                      <a:pt x="25248" y="1"/>
                    </a:cubicBezTo>
                    <a:close/>
                    <a:moveTo>
                      <a:pt x="31299" y="1"/>
                    </a:moveTo>
                    <a:cubicBezTo>
                      <a:pt x="30719" y="1"/>
                      <a:pt x="30248" y="471"/>
                      <a:pt x="30248" y="1053"/>
                    </a:cubicBezTo>
                    <a:cubicBezTo>
                      <a:pt x="30248" y="1633"/>
                      <a:pt x="30719" y="2104"/>
                      <a:pt x="31299" y="2104"/>
                    </a:cubicBezTo>
                    <a:cubicBezTo>
                      <a:pt x="31880" y="2104"/>
                      <a:pt x="32351" y="1633"/>
                      <a:pt x="32351" y="1053"/>
                    </a:cubicBezTo>
                    <a:cubicBezTo>
                      <a:pt x="32351" y="473"/>
                      <a:pt x="31880" y="1"/>
                      <a:pt x="3129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234;p11"/>
              <p:cNvSpPr/>
              <p:nvPr/>
            </p:nvSpPr>
            <p:spPr>
              <a:xfrm>
                <a:off x="1350325" y="970000"/>
                <a:ext cx="54700" cy="52650"/>
              </a:xfrm>
              <a:custGeom>
                <a:avLst/>
                <a:gdLst/>
                <a:ahLst/>
                <a:cxnLst/>
                <a:rect l="l" t="t" r="r" b="b"/>
                <a:pathLst>
                  <a:path w="2188" h="2106" extrusionOk="0">
                    <a:moveTo>
                      <a:pt x="1051" y="1"/>
                    </a:moveTo>
                    <a:cubicBezTo>
                      <a:pt x="778" y="1"/>
                      <a:pt x="505" y="115"/>
                      <a:pt x="311" y="307"/>
                    </a:cubicBezTo>
                    <a:cubicBezTo>
                      <a:pt x="113" y="506"/>
                      <a:pt x="0" y="777"/>
                      <a:pt x="0" y="1054"/>
                    </a:cubicBezTo>
                    <a:cubicBezTo>
                      <a:pt x="0" y="1330"/>
                      <a:pt x="113" y="1600"/>
                      <a:pt x="311" y="1799"/>
                    </a:cubicBezTo>
                    <a:cubicBezTo>
                      <a:pt x="503" y="1991"/>
                      <a:pt x="778" y="2105"/>
                      <a:pt x="1051" y="2105"/>
                    </a:cubicBezTo>
                    <a:cubicBezTo>
                      <a:pt x="1329" y="2105"/>
                      <a:pt x="1603" y="1991"/>
                      <a:pt x="1796" y="1799"/>
                    </a:cubicBezTo>
                    <a:cubicBezTo>
                      <a:pt x="2187" y="1407"/>
                      <a:pt x="2187" y="701"/>
                      <a:pt x="1796" y="307"/>
                    </a:cubicBezTo>
                    <a:cubicBezTo>
                      <a:pt x="1604" y="115"/>
                      <a:pt x="1329" y="1"/>
                      <a:pt x="105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5" name="Google Shape;235;p11"/>
            <p:cNvGrpSpPr/>
            <p:nvPr/>
          </p:nvGrpSpPr>
          <p:grpSpPr>
            <a:xfrm flipH="1">
              <a:off x="7387238" y="4333600"/>
              <a:ext cx="1370725" cy="540800"/>
              <a:chOff x="1442275" y="2891575"/>
              <a:chExt cx="1370725" cy="540800"/>
            </a:xfrm>
          </p:grpSpPr>
          <p:sp>
            <p:nvSpPr>
              <p:cNvPr id="236" name="Google Shape;236;p11"/>
              <p:cNvSpPr/>
              <p:nvPr/>
            </p:nvSpPr>
            <p:spPr>
              <a:xfrm>
                <a:off x="1494900" y="3227975"/>
                <a:ext cx="629300" cy="8500"/>
              </a:xfrm>
              <a:custGeom>
                <a:avLst/>
                <a:gdLst/>
                <a:ahLst/>
                <a:cxnLst/>
                <a:rect l="l" t="t" r="r" b="b"/>
                <a:pathLst>
                  <a:path w="25172" h="340" extrusionOk="0">
                    <a:moveTo>
                      <a:pt x="170" y="0"/>
                    </a:moveTo>
                    <a:cubicBezTo>
                      <a:pt x="76" y="0"/>
                      <a:pt x="1" y="76"/>
                      <a:pt x="1" y="170"/>
                    </a:cubicBezTo>
                    <a:cubicBezTo>
                      <a:pt x="1" y="263"/>
                      <a:pt x="76" y="340"/>
                      <a:pt x="170" y="340"/>
                    </a:cubicBezTo>
                    <a:lnTo>
                      <a:pt x="25003" y="340"/>
                    </a:lnTo>
                    <a:cubicBezTo>
                      <a:pt x="25097" y="340"/>
                      <a:pt x="25171" y="263"/>
                      <a:pt x="25171" y="170"/>
                    </a:cubicBezTo>
                    <a:cubicBezTo>
                      <a:pt x="25171" y="76"/>
                      <a:pt x="25095" y="0"/>
                      <a:pt x="2500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>
                <a:off x="2087875" y="3200175"/>
                <a:ext cx="64150" cy="64100"/>
              </a:xfrm>
              <a:custGeom>
                <a:avLst/>
                <a:gdLst/>
                <a:ahLst/>
                <a:cxnLst/>
                <a:rect l="l" t="t" r="r" b="b"/>
                <a:pathLst>
                  <a:path w="2566" h="2564" extrusionOk="0">
                    <a:moveTo>
                      <a:pt x="1284" y="0"/>
                    </a:moveTo>
                    <a:cubicBezTo>
                      <a:pt x="576" y="0"/>
                      <a:pt x="3" y="574"/>
                      <a:pt x="3" y="1282"/>
                    </a:cubicBezTo>
                    <a:cubicBezTo>
                      <a:pt x="1" y="1989"/>
                      <a:pt x="576" y="2564"/>
                      <a:pt x="1284" y="2564"/>
                    </a:cubicBezTo>
                    <a:cubicBezTo>
                      <a:pt x="1993" y="2564"/>
                      <a:pt x="2566" y="1990"/>
                      <a:pt x="2566" y="1282"/>
                    </a:cubicBezTo>
                    <a:cubicBezTo>
                      <a:pt x="2566" y="574"/>
                      <a:pt x="1993" y="0"/>
                      <a:pt x="128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>
                <a:off x="2599250" y="2944225"/>
                <a:ext cx="185975" cy="8500"/>
              </a:xfrm>
              <a:custGeom>
                <a:avLst/>
                <a:gdLst/>
                <a:ahLst/>
                <a:cxnLst/>
                <a:rect l="l" t="t" r="r" b="b"/>
                <a:pathLst>
                  <a:path w="7439" h="340" extrusionOk="0">
                    <a:moveTo>
                      <a:pt x="171" y="1"/>
                    </a:moveTo>
                    <a:cubicBezTo>
                      <a:pt x="77" y="1"/>
                      <a:pt x="1" y="77"/>
                      <a:pt x="1" y="170"/>
                    </a:cubicBezTo>
                    <a:cubicBezTo>
                      <a:pt x="1" y="264"/>
                      <a:pt x="77" y="340"/>
                      <a:pt x="171" y="340"/>
                    </a:cubicBezTo>
                    <a:lnTo>
                      <a:pt x="7268" y="340"/>
                    </a:lnTo>
                    <a:cubicBezTo>
                      <a:pt x="7362" y="340"/>
                      <a:pt x="7439" y="264"/>
                      <a:pt x="7439" y="170"/>
                    </a:cubicBezTo>
                    <a:cubicBezTo>
                      <a:pt x="7439" y="77"/>
                      <a:pt x="7362" y="1"/>
                      <a:pt x="726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" name="Google Shape;239;p11"/>
              <p:cNvSpPr/>
              <p:nvPr/>
            </p:nvSpPr>
            <p:spPr>
              <a:xfrm>
                <a:off x="2748900" y="2916400"/>
                <a:ext cx="64100" cy="64075"/>
              </a:xfrm>
              <a:custGeom>
                <a:avLst/>
                <a:gdLst/>
                <a:ahLst/>
                <a:cxnLst/>
                <a:rect l="l" t="t" r="r" b="b"/>
                <a:pathLst>
                  <a:path w="2564" h="2563" extrusionOk="0">
                    <a:moveTo>
                      <a:pt x="1282" y="0"/>
                    </a:moveTo>
                    <a:cubicBezTo>
                      <a:pt x="574" y="0"/>
                      <a:pt x="0" y="573"/>
                      <a:pt x="0" y="1281"/>
                    </a:cubicBezTo>
                    <a:cubicBezTo>
                      <a:pt x="0" y="1990"/>
                      <a:pt x="574" y="2563"/>
                      <a:pt x="1282" y="2563"/>
                    </a:cubicBezTo>
                    <a:cubicBezTo>
                      <a:pt x="1990" y="2563"/>
                      <a:pt x="2564" y="1990"/>
                      <a:pt x="2564" y="1281"/>
                    </a:cubicBezTo>
                    <a:cubicBezTo>
                      <a:pt x="2564" y="573"/>
                      <a:pt x="1990" y="0"/>
                      <a:pt x="128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240;p11"/>
              <p:cNvSpPr/>
              <p:nvPr/>
            </p:nvSpPr>
            <p:spPr>
              <a:xfrm>
                <a:off x="1737250" y="2944150"/>
                <a:ext cx="575300" cy="290800"/>
              </a:xfrm>
              <a:custGeom>
                <a:avLst/>
                <a:gdLst/>
                <a:ahLst/>
                <a:cxnLst/>
                <a:rect l="l" t="t" r="r" b="b"/>
                <a:pathLst>
                  <a:path w="23012" h="11632" extrusionOk="0">
                    <a:moveTo>
                      <a:pt x="11558" y="0"/>
                    </a:moveTo>
                    <a:cubicBezTo>
                      <a:pt x="11512" y="0"/>
                      <a:pt x="11470" y="20"/>
                      <a:pt x="11437" y="50"/>
                    </a:cubicBezTo>
                    <a:cubicBezTo>
                      <a:pt x="11437" y="50"/>
                      <a:pt x="8598" y="2885"/>
                      <a:pt x="5758" y="5719"/>
                    </a:cubicBezTo>
                    <a:cubicBezTo>
                      <a:pt x="1" y="11470"/>
                      <a:pt x="1" y="11470"/>
                      <a:pt x="50" y="11586"/>
                    </a:cubicBezTo>
                    <a:lnTo>
                      <a:pt x="213" y="11520"/>
                    </a:lnTo>
                    <a:lnTo>
                      <a:pt x="338" y="11632"/>
                    </a:lnTo>
                    <a:cubicBezTo>
                      <a:pt x="505" y="11444"/>
                      <a:pt x="7767" y="4196"/>
                      <a:pt x="11628" y="341"/>
                    </a:cubicBezTo>
                    <a:lnTo>
                      <a:pt x="22842" y="341"/>
                    </a:lnTo>
                    <a:cubicBezTo>
                      <a:pt x="22935" y="341"/>
                      <a:pt x="23011" y="265"/>
                      <a:pt x="23011" y="170"/>
                    </a:cubicBezTo>
                    <a:cubicBezTo>
                      <a:pt x="23011" y="76"/>
                      <a:pt x="22935" y="0"/>
                      <a:pt x="2284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>
                <a:off x="2291225" y="2931375"/>
                <a:ext cx="73900" cy="34125"/>
              </a:xfrm>
              <a:custGeom>
                <a:avLst/>
                <a:gdLst/>
                <a:ahLst/>
                <a:cxnLst/>
                <a:rect l="l" t="t" r="r" b="b"/>
                <a:pathLst>
                  <a:path w="2956" h="1365" extrusionOk="0">
                    <a:moveTo>
                      <a:pt x="683" y="0"/>
                    </a:moveTo>
                    <a:cubicBezTo>
                      <a:pt x="306" y="0"/>
                      <a:pt x="1" y="306"/>
                      <a:pt x="1" y="683"/>
                    </a:cubicBezTo>
                    <a:cubicBezTo>
                      <a:pt x="1" y="1059"/>
                      <a:pt x="306" y="1365"/>
                      <a:pt x="683" y="1365"/>
                    </a:cubicBezTo>
                    <a:lnTo>
                      <a:pt x="2274" y="1365"/>
                    </a:lnTo>
                    <a:cubicBezTo>
                      <a:pt x="2650" y="1365"/>
                      <a:pt x="2955" y="1060"/>
                      <a:pt x="2956" y="683"/>
                    </a:cubicBezTo>
                    <a:cubicBezTo>
                      <a:pt x="2956" y="306"/>
                      <a:pt x="2650" y="0"/>
                      <a:pt x="227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>
                <a:off x="2406000" y="2931375"/>
                <a:ext cx="99775" cy="34125"/>
              </a:xfrm>
              <a:custGeom>
                <a:avLst/>
                <a:gdLst/>
                <a:ahLst/>
                <a:cxnLst/>
                <a:rect l="l" t="t" r="r" b="b"/>
                <a:pathLst>
                  <a:path w="3991" h="1365" extrusionOk="0">
                    <a:moveTo>
                      <a:pt x="684" y="0"/>
                    </a:moveTo>
                    <a:cubicBezTo>
                      <a:pt x="308" y="0"/>
                      <a:pt x="1" y="306"/>
                      <a:pt x="1" y="683"/>
                    </a:cubicBezTo>
                    <a:cubicBezTo>
                      <a:pt x="1" y="1059"/>
                      <a:pt x="308" y="1365"/>
                      <a:pt x="684" y="1365"/>
                    </a:cubicBezTo>
                    <a:lnTo>
                      <a:pt x="3309" y="1365"/>
                    </a:lnTo>
                    <a:cubicBezTo>
                      <a:pt x="3685" y="1365"/>
                      <a:pt x="3991" y="1060"/>
                      <a:pt x="3991" y="683"/>
                    </a:cubicBezTo>
                    <a:cubicBezTo>
                      <a:pt x="3991" y="306"/>
                      <a:pt x="3685" y="0"/>
                      <a:pt x="330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" name="Google Shape;243;p11"/>
              <p:cNvSpPr/>
              <p:nvPr/>
            </p:nvSpPr>
            <p:spPr>
              <a:xfrm>
                <a:off x="2546650" y="2931375"/>
                <a:ext cx="73925" cy="34125"/>
              </a:xfrm>
              <a:custGeom>
                <a:avLst/>
                <a:gdLst/>
                <a:ahLst/>
                <a:cxnLst/>
                <a:rect l="l" t="t" r="r" b="b"/>
                <a:pathLst>
                  <a:path w="2957" h="1365" extrusionOk="0">
                    <a:moveTo>
                      <a:pt x="684" y="0"/>
                    </a:moveTo>
                    <a:cubicBezTo>
                      <a:pt x="306" y="0"/>
                      <a:pt x="1" y="306"/>
                      <a:pt x="1" y="683"/>
                    </a:cubicBezTo>
                    <a:cubicBezTo>
                      <a:pt x="1" y="1059"/>
                      <a:pt x="306" y="1365"/>
                      <a:pt x="684" y="1365"/>
                    </a:cubicBezTo>
                    <a:lnTo>
                      <a:pt x="2275" y="1365"/>
                    </a:lnTo>
                    <a:cubicBezTo>
                      <a:pt x="2651" y="1365"/>
                      <a:pt x="2957" y="1060"/>
                      <a:pt x="2957" y="683"/>
                    </a:cubicBezTo>
                    <a:cubicBezTo>
                      <a:pt x="2957" y="306"/>
                      <a:pt x="2651" y="0"/>
                      <a:pt x="22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" name="Google Shape;244;p11"/>
              <p:cNvSpPr/>
              <p:nvPr/>
            </p:nvSpPr>
            <p:spPr>
              <a:xfrm>
                <a:off x="1906550" y="3227925"/>
                <a:ext cx="563675" cy="151925"/>
              </a:xfrm>
              <a:custGeom>
                <a:avLst/>
                <a:gdLst/>
                <a:ahLst/>
                <a:cxnLst/>
                <a:rect l="l" t="t" r="r" b="b"/>
                <a:pathLst>
                  <a:path w="22547" h="6077" extrusionOk="0">
                    <a:moveTo>
                      <a:pt x="187" y="0"/>
                    </a:moveTo>
                    <a:cubicBezTo>
                      <a:pt x="144" y="0"/>
                      <a:pt x="100" y="17"/>
                      <a:pt x="67" y="50"/>
                    </a:cubicBezTo>
                    <a:cubicBezTo>
                      <a:pt x="1" y="118"/>
                      <a:pt x="1" y="225"/>
                      <a:pt x="67" y="292"/>
                    </a:cubicBezTo>
                    <a:lnTo>
                      <a:pt x="5802" y="6026"/>
                    </a:lnTo>
                    <a:cubicBezTo>
                      <a:pt x="5834" y="6059"/>
                      <a:pt x="5878" y="6076"/>
                      <a:pt x="5922" y="6076"/>
                    </a:cubicBezTo>
                    <a:lnTo>
                      <a:pt x="22376" y="6076"/>
                    </a:lnTo>
                    <a:cubicBezTo>
                      <a:pt x="22471" y="6076"/>
                      <a:pt x="22547" y="5999"/>
                      <a:pt x="22545" y="5904"/>
                    </a:cubicBezTo>
                    <a:cubicBezTo>
                      <a:pt x="22545" y="5811"/>
                      <a:pt x="22469" y="5735"/>
                      <a:pt x="22375" y="5735"/>
                    </a:cubicBezTo>
                    <a:lnTo>
                      <a:pt x="5992" y="5735"/>
                    </a:lnTo>
                    <a:lnTo>
                      <a:pt x="307" y="50"/>
                    </a:lnTo>
                    <a:cubicBezTo>
                      <a:pt x="274" y="17"/>
                      <a:pt x="230" y="0"/>
                      <a:pt x="18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>
                <a:off x="2433925" y="3343500"/>
                <a:ext cx="64075" cy="64100"/>
              </a:xfrm>
              <a:custGeom>
                <a:avLst/>
                <a:gdLst/>
                <a:ahLst/>
                <a:cxnLst/>
                <a:rect l="l" t="t" r="r" b="b"/>
                <a:pathLst>
                  <a:path w="2563" h="2564" extrusionOk="0">
                    <a:moveTo>
                      <a:pt x="1281" y="1"/>
                    </a:moveTo>
                    <a:cubicBezTo>
                      <a:pt x="573" y="1"/>
                      <a:pt x="0" y="574"/>
                      <a:pt x="0" y="1283"/>
                    </a:cubicBezTo>
                    <a:cubicBezTo>
                      <a:pt x="0" y="1990"/>
                      <a:pt x="573" y="2563"/>
                      <a:pt x="1281" y="2563"/>
                    </a:cubicBezTo>
                    <a:cubicBezTo>
                      <a:pt x="1990" y="2563"/>
                      <a:pt x="2563" y="1990"/>
                      <a:pt x="2563" y="1283"/>
                    </a:cubicBezTo>
                    <a:cubicBezTo>
                      <a:pt x="2563" y="574"/>
                      <a:pt x="1990" y="1"/>
                      <a:pt x="128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>
                <a:off x="1969350" y="2891575"/>
                <a:ext cx="113700" cy="113725"/>
              </a:xfrm>
              <a:custGeom>
                <a:avLst/>
                <a:gdLst/>
                <a:ahLst/>
                <a:cxnLst/>
                <a:rect l="l" t="t" r="r" b="b"/>
                <a:pathLst>
                  <a:path w="4548" h="4549" extrusionOk="0">
                    <a:moveTo>
                      <a:pt x="2274" y="1"/>
                    </a:moveTo>
                    <a:cubicBezTo>
                      <a:pt x="1019" y="1"/>
                      <a:pt x="1" y="1019"/>
                      <a:pt x="1" y="2274"/>
                    </a:cubicBezTo>
                    <a:cubicBezTo>
                      <a:pt x="1" y="3530"/>
                      <a:pt x="1019" y="4548"/>
                      <a:pt x="2274" y="4548"/>
                    </a:cubicBezTo>
                    <a:cubicBezTo>
                      <a:pt x="3530" y="4548"/>
                      <a:pt x="4547" y="3530"/>
                      <a:pt x="4547" y="2274"/>
                    </a:cubicBezTo>
                    <a:cubicBezTo>
                      <a:pt x="4547" y="1019"/>
                      <a:pt x="3530" y="1"/>
                      <a:pt x="227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>
                <a:off x="1442275" y="3175350"/>
                <a:ext cx="113725" cy="113725"/>
              </a:xfrm>
              <a:custGeom>
                <a:avLst/>
                <a:gdLst/>
                <a:ahLst/>
                <a:cxnLst/>
                <a:rect l="l" t="t" r="r" b="b"/>
                <a:pathLst>
                  <a:path w="4549" h="4549" extrusionOk="0">
                    <a:moveTo>
                      <a:pt x="2275" y="1"/>
                    </a:moveTo>
                    <a:cubicBezTo>
                      <a:pt x="1020" y="1"/>
                      <a:pt x="1" y="1019"/>
                      <a:pt x="1" y="2275"/>
                    </a:cubicBezTo>
                    <a:cubicBezTo>
                      <a:pt x="1" y="3531"/>
                      <a:pt x="1020" y="4548"/>
                      <a:pt x="2275" y="4548"/>
                    </a:cubicBezTo>
                    <a:cubicBezTo>
                      <a:pt x="3531" y="4548"/>
                      <a:pt x="4549" y="3531"/>
                      <a:pt x="4549" y="2275"/>
                    </a:cubicBezTo>
                    <a:cubicBezTo>
                      <a:pt x="4549" y="1019"/>
                      <a:pt x="3531" y="1"/>
                      <a:pt x="22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>
                <a:off x="1992225" y="3318725"/>
                <a:ext cx="124775" cy="113650"/>
              </a:xfrm>
              <a:custGeom>
                <a:avLst/>
                <a:gdLst/>
                <a:ahLst/>
                <a:cxnLst/>
                <a:rect l="l" t="t" r="r" b="b"/>
                <a:pathLst>
                  <a:path w="4991" h="4546" extrusionOk="0">
                    <a:moveTo>
                      <a:pt x="2496" y="0"/>
                    </a:moveTo>
                    <a:cubicBezTo>
                      <a:pt x="1914" y="0"/>
                      <a:pt x="1332" y="222"/>
                      <a:pt x="888" y="666"/>
                    </a:cubicBezTo>
                    <a:cubicBezTo>
                      <a:pt x="0" y="1553"/>
                      <a:pt x="0" y="2993"/>
                      <a:pt x="888" y="3880"/>
                    </a:cubicBezTo>
                    <a:cubicBezTo>
                      <a:pt x="1332" y="4324"/>
                      <a:pt x="1914" y="4546"/>
                      <a:pt x="2496" y="4546"/>
                    </a:cubicBezTo>
                    <a:cubicBezTo>
                      <a:pt x="3078" y="4546"/>
                      <a:pt x="3660" y="4324"/>
                      <a:pt x="4103" y="3880"/>
                    </a:cubicBezTo>
                    <a:cubicBezTo>
                      <a:pt x="4990" y="2993"/>
                      <a:pt x="4990" y="1554"/>
                      <a:pt x="4103" y="666"/>
                    </a:cubicBezTo>
                    <a:cubicBezTo>
                      <a:pt x="3660" y="222"/>
                      <a:pt x="3078" y="0"/>
                      <a:pt x="249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11"/>
              <p:cNvSpPr/>
              <p:nvPr/>
            </p:nvSpPr>
            <p:spPr>
              <a:xfrm>
                <a:off x="1685600" y="3175350"/>
                <a:ext cx="113675" cy="113725"/>
              </a:xfrm>
              <a:custGeom>
                <a:avLst/>
                <a:gdLst/>
                <a:ahLst/>
                <a:cxnLst/>
                <a:rect l="l" t="t" r="r" b="b"/>
                <a:pathLst>
                  <a:path w="4547" h="4549" extrusionOk="0">
                    <a:moveTo>
                      <a:pt x="2273" y="1"/>
                    </a:moveTo>
                    <a:cubicBezTo>
                      <a:pt x="1018" y="1"/>
                      <a:pt x="0" y="1019"/>
                      <a:pt x="0" y="2275"/>
                    </a:cubicBezTo>
                    <a:cubicBezTo>
                      <a:pt x="0" y="3531"/>
                      <a:pt x="1018" y="4548"/>
                      <a:pt x="2273" y="4548"/>
                    </a:cubicBezTo>
                    <a:cubicBezTo>
                      <a:pt x="3529" y="4548"/>
                      <a:pt x="4547" y="3531"/>
                      <a:pt x="4547" y="2275"/>
                    </a:cubicBezTo>
                    <a:cubicBezTo>
                      <a:pt x="4547" y="1019"/>
                      <a:pt x="3529" y="1"/>
                      <a:pt x="227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50" name="Google Shape;250;p11"/>
          <p:cNvSpPr txBox="1">
            <a:spLocks noGrp="1"/>
          </p:cNvSpPr>
          <p:nvPr>
            <p:ph type="title" hasCustomPrompt="1"/>
          </p:nvPr>
        </p:nvSpPr>
        <p:spPr>
          <a:xfrm>
            <a:off x="713225" y="1750725"/>
            <a:ext cx="6275100" cy="119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251" name="Google Shape;251;p11"/>
          <p:cNvSpPr txBox="1">
            <a:spLocks noGrp="1"/>
          </p:cNvSpPr>
          <p:nvPr>
            <p:ph type="subTitle" idx="1"/>
          </p:nvPr>
        </p:nvSpPr>
        <p:spPr>
          <a:xfrm>
            <a:off x="713225" y="3074825"/>
            <a:ext cx="6275100" cy="4443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Google Shape;254;p13"/>
          <p:cNvPicPr preferRelativeResize="0"/>
          <p:nvPr/>
        </p:nvPicPr>
        <p:blipFill>
          <a:blip r:embed="rId2" cstate="email">
            <a:alphaModFix amt="51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914399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56" name="Google Shape;256;p13"/>
          <p:cNvSpPr txBox="1">
            <a:spLocks noGrp="1"/>
          </p:cNvSpPr>
          <p:nvPr>
            <p:ph type="title" idx="2" hasCustomPrompt="1"/>
          </p:nvPr>
        </p:nvSpPr>
        <p:spPr>
          <a:xfrm>
            <a:off x="1576638" y="1283271"/>
            <a:ext cx="734700" cy="731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57" name="Google Shape;257;p13"/>
          <p:cNvSpPr txBox="1">
            <a:spLocks noGrp="1"/>
          </p:cNvSpPr>
          <p:nvPr>
            <p:ph type="title" idx="3" hasCustomPrompt="1"/>
          </p:nvPr>
        </p:nvSpPr>
        <p:spPr>
          <a:xfrm>
            <a:off x="1576650" y="3015191"/>
            <a:ext cx="734700" cy="731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58" name="Google Shape;258;p13"/>
          <p:cNvSpPr txBox="1">
            <a:spLocks noGrp="1"/>
          </p:cNvSpPr>
          <p:nvPr>
            <p:ph type="title" idx="4" hasCustomPrompt="1"/>
          </p:nvPr>
        </p:nvSpPr>
        <p:spPr>
          <a:xfrm>
            <a:off x="4204650" y="1283271"/>
            <a:ext cx="734700" cy="731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59" name="Google Shape;259;p13"/>
          <p:cNvSpPr txBox="1">
            <a:spLocks noGrp="1"/>
          </p:cNvSpPr>
          <p:nvPr>
            <p:ph type="title" idx="5" hasCustomPrompt="1"/>
          </p:nvPr>
        </p:nvSpPr>
        <p:spPr>
          <a:xfrm>
            <a:off x="4204663" y="3015191"/>
            <a:ext cx="734700" cy="731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60" name="Google Shape;260;p13"/>
          <p:cNvSpPr txBox="1">
            <a:spLocks noGrp="1"/>
          </p:cNvSpPr>
          <p:nvPr>
            <p:ph type="title" idx="6" hasCustomPrompt="1"/>
          </p:nvPr>
        </p:nvSpPr>
        <p:spPr>
          <a:xfrm>
            <a:off x="6832663" y="1283271"/>
            <a:ext cx="734700" cy="731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61" name="Google Shape;261;p13"/>
          <p:cNvSpPr txBox="1">
            <a:spLocks noGrp="1"/>
          </p:cNvSpPr>
          <p:nvPr>
            <p:ph type="title" idx="7" hasCustomPrompt="1"/>
          </p:nvPr>
        </p:nvSpPr>
        <p:spPr>
          <a:xfrm>
            <a:off x="6832675" y="3015191"/>
            <a:ext cx="734700" cy="731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62" name="Google Shape;262;p13"/>
          <p:cNvSpPr txBox="1">
            <a:spLocks noGrp="1"/>
          </p:cNvSpPr>
          <p:nvPr>
            <p:ph type="subTitle" idx="1"/>
          </p:nvPr>
        </p:nvSpPr>
        <p:spPr>
          <a:xfrm>
            <a:off x="1029600" y="2014663"/>
            <a:ext cx="1828800" cy="73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chibsted Grotesk SemiBold"/>
                <a:ea typeface="Schibsted Grotesk SemiBold"/>
                <a:cs typeface="Schibsted Grotesk SemiBold"/>
                <a:sym typeface="Schibsted Grotesk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63" name="Google Shape;263;p13"/>
          <p:cNvSpPr txBox="1">
            <a:spLocks noGrp="1"/>
          </p:cNvSpPr>
          <p:nvPr>
            <p:ph type="subTitle" idx="8"/>
          </p:nvPr>
        </p:nvSpPr>
        <p:spPr>
          <a:xfrm>
            <a:off x="3657613" y="2014663"/>
            <a:ext cx="1828800" cy="73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chibsted Grotesk SemiBold"/>
                <a:ea typeface="Schibsted Grotesk SemiBold"/>
                <a:cs typeface="Schibsted Grotesk SemiBold"/>
                <a:sym typeface="Schibsted Grotesk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64" name="Google Shape;264;p13"/>
          <p:cNvSpPr txBox="1">
            <a:spLocks noGrp="1"/>
          </p:cNvSpPr>
          <p:nvPr>
            <p:ph type="subTitle" idx="9"/>
          </p:nvPr>
        </p:nvSpPr>
        <p:spPr>
          <a:xfrm>
            <a:off x="6285625" y="2014663"/>
            <a:ext cx="1828800" cy="73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chibsted Grotesk SemiBold"/>
                <a:ea typeface="Schibsted Grotesk SemiBold"/>
                <a:cs typeface="Schibsted Grotesk SemiBold"/>
                <a:sym typeface="Schibsted Grotesk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65" name="Google Shape;265;p13"/>
          <p:cNvSpPr txBox="1">
            <a:spLocks noGrp="1"/>
          </p:cNvSpPr>
          <p:nvPr>
            <p:ph type="subTitle" idx="13"/>
          </p:nvPr>
        </p:nvSpPr>
        <p:spPr>
          <a:xfrm>
            <a:off x="1029588" y="3745550"/>
            <a:ext cx="1828800" cy="73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chibsted Grotesk SemiBold"/>
                <a:ea typeface="Schibsted Grotesk SemiBold"/>
                <a:cs typeface="Schibsted Grotesk SemiBold"/>
                <a:sym typeface="Schibsted Grotesk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66" name="Google Shape;266;p13"/>
          <p:cNvSpPr txBox="1">
            <a:spLocks noGrp="1"/>
          </p:cNvSpPr>
          <p:nvPr>
            <p:ph type="subTitle" idx="14"/>
          </p:nvPr>
        </p:nvSpPr>
        <p:spPr>
          <a:xfrm>
            <a:off x="3657600" y="3745550"/>
            <a:ext cx="1828800" cy="73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chibsted Grotesk SemiBold"/>
                <a:ea typeface="Schibsted Grotesk SemiBold"/>
                <a:cs typeface="Schibsted Grotesk SemiBold"/>
                <a:sym typeface="Schibsted Grotesk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67" name="Google Shape;267;p13"/>
          <p:cNvSpPr txBox="1">
            <a:spLocks noGrp="1"/>
          </p:cNvSpPr>
          <p:nvPr>
            <p:ph type="subTitle" idx="15"/>
          </p:nvPr>
        </p:nvSpPr>
        <p:spPr>
          <a:xfrm>
            <a:off x="6285613" y="3745550"/>
            <a:ext cx="1828800" cy="73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chibsted Grotesk SemiBold"/>
                <a:ea typeface="Schibsted Grotesk SemiBold"/>
                <a:cs typeface="Schibsted Grotesk SemiBold"/>
                <a:sym typeface="Schibsted Grotesk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grpSp>
        <p:nvGrpSpPr>
          <p:cNvPr id="268" name="Google Shape;268;p13"/>
          <p:cNvGrpSpPr/>
          <p:nvPr/>
        </p:nvGrpSpPr>
        <p:grpSpPr>
          <a:xfrm>
            <a:off x="-328362" y="119913"/>
            <a:ext cx="9395225" cy="4974163"/>
            <a:chOff x="-328362" y="119913"/>
            <a:chExt cx="9395225" cy="4974163"/>
          </a:xfrm>
        </p:grpSpPr>
        <p:grpSp>
          <p:nvGrpSpPr>
            <p:cNvPr id="269" name="Google Shape;269;p13"/>
            <p:cNvGrpSpPr/>
            <p:nvPr/>
          </p:nvGrpSpPr>
          <p:grpSpPr>
            <a:xfrm>
              <a:off x="-328362" y="4604000"/>
              <a:ext cx="2083175" cy="490075"/>
              <a:chOff x="4249200" y="1725050"/>
              <a:chExt cx="2083175" cy="490075"/>
            </a:xfrm>
          </p:grpSpPr>
          <p:sp>
            <p:nvSpPr>
              <p:cNvPr id="270" name="Google Shape;270;p13"/>
              <p:cNvSpPr/>
              <p:nvPr/>
            </p:nvSpPr>
            <p:spPr>
              <a:xfrm>
                <a:off x="4308925" y="2086325"/>
                <a:ext cx="1707600" cy="128800"/>
              </a:xfrm>
              <a:custGeom>
                <a:avLst/>
                <a:gdLst/>
                <a:ahLst/>
                <a:cxnLst/>
                <a:rect l="l" t="t" r="r" b="b"/>
                <a:pathLst>
                  <a:path w="68304" h="5152" extrusionOk="0">
                    <a:moveTo>
                      <a:pt x="32499" y="1"/>
                    </a:moveTo>
                    <a:lnTo>
                      <a:pt x="27650" y="4851"/>
                    </a:lnTo>
                    <a:lnTo>
                      <a:pt x="0" y="4851"/>
                    </a:lnTo>
                    <a:lnTo>
                      <a:pt x="0" y="5152"/>
                    </a:lnTo>
                    <a:lnTo>
                      <a:pt x="27775" y="5152"/>
                    </a:lnTo>
                    <a:lnTo>
                      <a:pt x="32624" y="302"/>
                    </a:lnTo>
                    <a:lnTo>
                      <a:pt x="68303" y="302"/>
                    </a:lnTo>
                    <a:lnTo>
                      <a:pt x="6830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" name="Google Shape;271;p13"/>
              <p:cNvSpPr/>
              <p:nvPr/>
            </p:nvSpPr>
            <p:spPr>
              <a:xfrm>
                <a:off x="4249200" y="1888950"/>
                <a:ext cx="1901425" cy="255925"/>
              </a:xfrm>
              <a:custGeom>
                <a:avLst/>
                <a:gdLst/>
                <a:ahLst/>
                <a:cxnLst/>
                <a:rect l="l" t="t" r="r" b="b"/>
                <a:pathLst>
                  <a:path w="76057" h="10237" extrusionOk="0">
                    <a:moveTo>
                      <a:pt x="56808" y="0"/>
                    </a:moveTo>
                    <a:lnTo>
                      <a:pt x="46873" y="9935"/>
                    </a:lnTo>
                    <a:lnTo>
                      <a:pt x="27055" y="9935"/>
                    </a:lnTo>
                    <a:lnTo>
                      <a:pt x="22244" y="5124"/>
                    </a:lnTo>
                    <a:lnTo>
                      <a:pt x="1" y="5124"/>
                    </a:lnTo>
                    <a:lnTo>
                      <a:pt x="1" y="5425"/>
                    </a:lnTo>
                    <a:lnTo>
                      <a:pt x="22119" y="5425"/>
                    </a:lnTo>
                    <a:lnTo>
                      <a:pt x="26930" y="10237"/>
                    </a:lnTo>
                    <a:lnTo>
                      <a:pt x="46998" y="10237"/>
                    </a:lnTo>
                    <a:lnTo>
                      <a:pt x="56933" y="301"/>
                    </a:lnTo>
                    <a:lnTo>
                      <a:pt x="76056" y="301"/>
                    </a:lnTo>
                    <a:lnTo>
                      <a:pt x="7605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" name="Google Shape;272;p13"/>
              <p:cNvSpPr/>
              <p:nvPr/>
            </p:nvSpPr>
            <p:spPr>
              <a:xfrm>
                <a:off x="4285100" y="1725050"/>
                <a:ext cx="1548425" cy="186700"/>
              </a:xfrm>
              <a:custGeom>
                <a:avLst/>
                <a:gdLst/>
                <a:ahLst/>
                <a:cxnLst/>
                <a:rect l="l" t="t" r="r" b="b"/>
                <a:pathLst>
                  <a:path w="61937" h="7468" extrusionOk="0">
                    <a:moveTo>
                      <a:pt x="38840" y="1"/>
                    </a:moveTo>
                    <a:lnTo>
                      <a:pt x="31676" y="7165"/>
                    </a:lnTo>
                    <a:lnTo>
                      <a:pt x="1" y="7165"/>
                    </a:lnTo>
                    <a:lnTo>
                      <a:pt x="1" y="7467"/>
                    </a:lnTo>
                    <a:lnTo>
                      <a:pt x="31800" y="7467"/>
                    </a:lnTo>
                    <a:lnTo>
                      <a:pt x="38965" y="303"/>
                    </a:lnTo>
                    <a:lnTo>
                      <a:pt x="61936" y="303"/>
                    </a:lnTo>
                    <a:lnTo>
                      <a:pt x="6193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273;p13"/>
              <p:cNvSpPr/>
              <p:nvPr/>
            </p:nvSpPr>
            <p:spPr>
              <a:xfrm>
                <a:off x="5884550" y="1851850"/>
                <a:ext cx="70825" cy="81775"/>
              </a:xfrm>
              <a:custGeom>
                <a:avLst/>
                <a:gdLst/>
                <a:ahLst/>
                <a:cxnLst/>
                <a:rect l="l" t="t" r="r" b="b"/>
                <a:pathLst>
                  <a:path w="2833" h="3271" extrusionOk="0">
                    <a:moveTo>
                      <a:pt x="0" y="0"/>
                    </a:moveTo>
                    <a:lnTo>
                      <a:pt x="0" y="3270"/>
                    </a:lnTo>
                    <a:lnTo>
                      <a:pt x="2832" y="163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" name="Google Shape;274;p13"/>
              <p:cNvSpPr/>
              <p:nvPr/>
            </p:nvSpPr>
            <p:spPr>
              <a:xfrm>
                <a:off x="5978825" y="1851850"/>
                <a:ext cx="70775" cy="81775"/>
              </a:xfrm>
              <a:custGeom>
                <a:avLst/>
                <a:gdLst/>
                <a:ahLst/>
                <a:cxnLst/>
                <a:rect l="l" t="t" r="r" b="b"/>
                <a:pathLst>
                  <a:path w="2831" h="3271" extrusionOk="0">
                    <a:moveTo>
                      <a:pt x="0" y="0"/>
                    </a:moveTo>
                    <a:lnTo>
                      <a:pt x="0" y="3270"/>
                    </a:lnTo>
                    <a:lnTo>
                      <a:pt x="2830" y="163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275;p13"/>
              <p:cNvSpPr/>
              <p:nvPr/>
            </p:nvSpPr>
            <p:spPr>
              <a:xfrm>
                <a:off x="6073075" y="1851850"/>
                <a:ext cx="70800" cy="81775"/>
              </a:xfrm>
              <a:custGeom>
                <a:avLst/>
                <a:gdLst/>
                <a:ahLst/>
                <a:cxnLst/>
                <a:rect l="l" t="t" r="r" b="b"/>
                <a:pathLst>
                  <a:path w="2832" h="3271" extrusionOk="0">
                    <a:moveTo>
                      <a:pt x="1" y="0"/>
                    </a:moveTo>
                    <a:lnTo>
                      <a:pt x="1" y="3270"/>
                    </a:lnTo>
                    <a:lnTo>
                      <a:pt x="2832" y="1635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" name="Google Shape;276;p13"/>
              <p:cNvSpPr/>
              <p:nvPr/>
            </p:nvSpPr>
            <p:spPr>
              <a:xfrm>
                <a:off x="6167325" y="1851850"/>
                <a:ext cx="70825" cy="81775"/>
              </a:xfrm>
              <a:custGeom>
                <a:avLst/>
                <a:gdLst/>
                <a:ahLst/>
                <a:cxnLst/>
                <a:rect l="l" t="t" r="r" b="b"/>
                <a:pathLst>
                  <a:path w="2833" h="3271" extrusionOk="0">
                    <a:moveTo>
                      <a:pt x="1" y="0"/>
                    </a:moveTo>
                    <a:lnTo>
                      <a:pt x="1" y="3270"/>
                    </a:lnTo>
                    <a:lnTo>
                      <a:pt x="2833" y="1635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" name="Google Shape;277;p13"/>
              <p:cNvSpPr/>
              <p:nvPr/>
            </p:nvSpPr>
            <p:spPr>
              <a:xfrm>
                <a:off x="6261625" y="1851850"/>
                <a:ext cx="70750" cy="81775"/>
              </a:xfrm>
              <a:custGeom>
                <a:avLst/>
                <a:gdLst/>
                <a:ahLst/>
                <a:cxnLst/>
                <a:rect l="l" t="t" r="r" b="b"/>
                <a:pathLst>
                  <a:path w="2830" h="3271" extrusionOk="0">
                    <a:moveTo>
                      <a:pt x="0" y="0"/>
                    </a:moveTo>
                    <a:lnTo>
                      <a:pt x="0" y="3270"/>
                    </a:lnTo>
                    <a:lnTo>
                      <a:pt x="2830" y="163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278;p13"/>
              <p:cNvSpPr/>
              <p:nvPr/>
            </p:nvSpPr>
            <p:spPr>
              <a:xfrm>
                <a:off x="4765500" y="1743500"/>
                <a:ext cx="84325" cy="84350"/>
              </a:xfrm>
              <a:custGeom>
                <a:avLst/>
                <a:gdLst/>
                <a:ahLst/>
                <a:cxnLst/>
                <a:rect l="l" t="t" r="r" b="b"/>
                <a:pathLst>
                  <a:path w="3373" h="3374" extrusionOk="0">
                    <a:moveTo>
                      <a:pt x="1686" y="1"/>
                    </a:moveTo>
                    <a:cubicBezTo>
                      <a:pt x="756" y="1"/>
                      <a:pt x="0" y="755"/>
                      <a:pt x="0" y="1687"/>
                    </a:cubicBezTo>
                    <a:cubicBezTo>
                      <a:pt x="0" y="2619"/>
                      <a:pt x="756" y="3373"/>
                      <a:pt x="1686" y="3373"/>
                    </a:cubicBezTo>
                    <a:cubicBezTo>
                      <a:pt x="2618" y="3373"/>
                      <a:pt x="3372" y="2619"/>
                      <a:pt x="3372" y="1687"/>
                    </a:cubicBezTo>
                    <a:cubicBezTo>
                      <a:pt x="3372" y="755"/>
                      <a:pt x="2618" y="1"/>
                      <a:pt x="168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279;p13"/>
              <p:cNvSpPr/>
              <p:nvPr/>
            </p:nvSpPr>
            <p:spPr>
              <a:xfrm>
                <a:off x="4896900" y="1760250"/>
                <a:ext cx="50850" cy="50850"/>
              </a:xfrm>
              <a:custGeom>
                <a:avLst/>
                <a:gdLst/>
                <a:ahLst/>
                <a:cxnLst/>
                <a:rect l="l" t="t" r="r" b="b"/>
                <a:pathLst>
                  <a:path w="2034" h="2034" extrusionOk="0">
                    <a:moveTo>
                      <a:pt x="1017" y="303"/>
                    </a:moveTo>
                    <a:cubicBezTo>
                      <a:pt x="1412" y="303"/>
                      <a:pt x="1732" y="623"/>
                      <a:pt x="1732" y="1017"/>
                    </a:cubicBezTo>
                    <a:cubicBezTo>
                      <a:pt x="1732" y="1412"/>
                      <a:pt x="1412" y="1732"/>
                      <a:pt x="1017" y="1732"/>
                    </a:cubicBezTo>
                    <a:cubicBezTo>
                      <a:pt x="623" y="1732"/>
                      <a:pt x="303" y="1412"/>
                      <a:pt x="303" y="1017"/>
                    </a:cubicBezTo>
                    <a:cubicBezTo>
                      <a:pt x="303" y="623"/>
                      <a:pt x="623" y="303"/>
                      <a:pt x="1017" y="303"/>
                    </a:cubicBezTo>
                    <a:close/>
                    <a:moveTo>
                      <a:pt x="1017" y="0"/>
                    </a:moveTo>
                    <a:cubicBezTo>
                      <a:pt x="457" y="0"/>
                      <a:pt x="0" y="456"/>
                      <a:pt x="0" y="1017"/>
                    </a:cubicBezTo>
                    <a:cubicBezTo>
                      <a:pt x="0" y="1578"/>
                      <a:pt x="457" y="2033"/>
                      <a:pt x="1017" y="2033"/>
                    </a:cubicBezTo>
                    <a:cubicBezTo>
                      <a:pt x="1577" y="2033"/>
                      <a:pt x="2033" y="1577"/>
                      <a:pt x="2033" y="1017"/>
                    </a:cubicBezTo>
                    <a:cubicBezTo>
                      <a:pt x="2033" y="457"/>
                      <a:pt x="1577" y="0"/>
                      <a:pt x="101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280;p13"/>
              <p:cNvSpPr/>
              <p:nvPr/>
            </p:nvSpPr>
            <p:spPr>
              <a:xfrm>
                <a:off x="4985075" y="1764025"/>
                <a:ext cx="43275" cy="43300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732" extrusionOk="0">
                    <a:moveTo>
                      <a:pt x="866" y="1"/>
                    </a:moveTo>
                    <a:cubicBezTo>
                      <a:pt x="387" y="1"/>
                      <a:pt x="0" y="388"/>
                      <a:pt x="0" y="866"/>
                    </a:cubicBezTo>
                    <a:cubicBezTo>
                      <a:pt x="0" y="1344"/>
                      <a:pt x="387" y="1731"/>
                      <a:pt x="866" y="1731"/>
                    </a:cubicBezTo>
                    <a:cubicBezTo>
                      <a:pt x="1344" y="1731"/>
                      <a:pt x="1731" y="1344"/>
                      <a:pt x="1731" y="866"/>
                    </a:cubicBezTo>
                    <a:cubicBezTo>
                      <a:pt x="1731" y="388"/>
                      <a:pt x="1343" y="1"/>
                      <a:pt x="86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" name="Google Shape;281;p13"/>
              <p:cNvSpPr/>
              <p:nvPr/>
            </p:nvSpPr>
            <p:spPr>
              <a:xfrm>
                <a:off x="5069400" y="1764025"/>
                <a:ext cx="43325" cy="43300"/>
              </a:xfrm>
              <a:custGeom>
                <a:avLst/>
                <a:gdLst/>
                <a:ahLst/>
                <a:cxnLst/>
                <a:rect l="l" t="t" r="r" b="b"/>
                <a:pathLst>
                  <a:path w="1733" h="1732" extrusionOk="0">
                    <a:moveTo>
                      <a:pt x="867" y="1"/>
                    </a:moveTo>
                    <a:cubicBezTo>
                      <a:pt x="389" y="1"/>
                      <a:pt x="1" y="388"/>
                      <a:pt x="1" y="866"/>
                    </a:cubicBezTo>
                    <a:cubicBezTo>
                      <a:pt x="1" y="1344"/>
                      <a:pt x="389" y="1731"/>
                      <a:pt x="867" y="1731"/>
                    </a:cubicBezTo>
                    <a:cubicBezTo>
                      <a:pt x="1345" y="1731"/>
                      <a:pt x="1732" y="1344"/>
                      <a:pt x="1732" y="866"/>
                    </a:cubicBezTo>
                    <a:cubicBezTo>
                      <a:pt x="1732" y="388"/>
                      <a:pt x="1345" y="1"/>
                      <a:pt x="86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2" name="Google Shape;282;p13"/>
            <p:cNvGrpSpPr/>
            <p:nvPr/>
          </p:nvGrpSpPr>
          <p:grpSpPr>
            <a:xfrm rot="5400000">
              <a:off x="7614300" y="1027825"/>
              <a:ext cx="2360475" cy="544650"/>
              <a:chOff x="1492450" y="1911750"/>
              <a:chExt cx="2360475" cy="544650"/>
            </a:xfrm>
          </p:grpSpPr>
          <p:sp>
            <p:nvSpPr>
              <p:cNvPr id="283" name="Google Shape;283;p13"/>
              <p:cNvSpPr/>
              <p:nvPr/>
            </p:nvSpPr>
            <p:spPr>
              <a:xfrm>
                <a:off x="3086750" y="2015325"/>
                <a:ext cx="154050" cy="4100"/>
              </a:xfrm>
              <a:custGeom>
                <a:avLst/>
                <a:gdLst/>
                <a:ahLst/>
                <a:cxnLst/>
                <a:rect l="l" t="t" r="r" b="b"/>
                <a:pathLst>
                  <a:path w="6162" h="164" extrusionOk="0">
                    <a:moveTo>
                      <a:pt x="82" y="0"/>
                    </a:moveTo>
                    <a:cubicBezTo>
                      <a:pt x="36" y="0"/>
                      <a:pt x="1" y="37"/>
                      <a:pt x="1" y="82"/>
                    </a:cubicBezTo>
                    <a:cubicBezTo>
                      <a:pt x="1" y="126"/>
                      <a:pt x="36" y="163"/>
                      <a:pt x="82" y="163"/>
                    </a:cubicBezTo>
                    <a:lnTo>
                      <a:pt x="6080" y="163"/>
                    </a:lnTo>
                    <a:cubicBezTo>
                      <a:pt x="6127" y="163"/>
                      <a:pt x="6161" y="126"/>
                      <a:pt x="6161" y="82"/>
                    </a:cubicBezTo>
                    <a:cubicBezTo>
                      <a:pt x="6161" y="37"/>
                      <a:pt x="6124" y="0"/>
                      <a:pt x="608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" name="Google Shape;284;p13"/>
              <p:cNvSpPr/>
              <p:nvPr/>
            </p:nvSpPr>
            <p:spPr>
              <a:xfrm>
                <a:off x="3223350" y="2001950"/>
                <a:ext cx="30875" cy="30875"/>
              </a:xfrm>
              <a:custGeom>
                <a:avLst/>
                <a:gdLst/>
                <a:ahLst/>
                <a:cxnLst/>
                <a:rect l="l" t="t" r="r" b="b"/>
                <a:pathLst>
                  <a:path w="1235" h="1235" extrusionOk="0">
                    <a:moveTo>
                      <a:pt x="617" y="0"/>
                    </a:moveTo>
                    <a:cubicBezTo>
                      <a:pt x="277" y="0"/>
                      <a:pt x="1" y="277"/>
                      <a:pt x="1" y="617"/>
                    </a:cubicBezTo>
                    <a:cubicBezTo>
                      <a:pt x="1" y="957"/>
                      <a:pt x="277" y="1234"/>
                      <a:pt x="617" y="1234"/>
                    </a:cubicBezTo>
                    <a:cubicBezTo>
                      <a:pt x="958" y="1234"/>
                      <a:pt x="1234" y="957"/>
                      <a:pt x="1234" y="617"/>
                    </a:cubicBezTo>
                    <a:cubicBezTo>
                      <a:pt x="1234" y="277"/>
                      <a:pt x="958" y="0"/>
                      <a:pt x="61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" name="Google Shape;285;p13"/>
              <p:cNvSpPr/>
              <p:nvPr/>
            </p:nvSpPr>
            <p:spPr>
              <a:xfrm>
                <a:off x="2679100" y="2009100"/>
                <a:ext cx="35625" cy="16475"/>
              </a:xfrm>
              <a:custGeom>
                <a:avLst/>
                <a:gdLst/>
                <a:ahLst/>
                <a:cxnLst/>
                <a:rect l="l" t="t" r="r" b="b"/>
                <a:pathLst>
                  <a:path w="1425" h="659" extrusionOk="0">
                    <a:moveTo>
                      <a:pt x="329" y="0"/>
                    </a:moveTo>
                    <a:cubicBezTo>
                      <a:pt x="147" y="0"/>
                      <a:pt x="1" y="147"/>
                      <a:pt x="1" y="330"/>
                    </a:cubicBezTo>
                    <a:cubicBezTo>
                      <a:pt x="1" y="511"/>
                      <a:pt x="148" y="658"/>
                      <a:pt x="329" y="658"/>
                    </a:cubicBezTo>
                    <a:lnTo>
                      <a:pt x="1095" y="658"/>
                    </a:lnTo>
                    <a:cubicBezTo>
                      <a:pt x="1277" y="658"/>
                      <a:pt x="1425" y="511"/>
                      <a:pt x="1425" y="330"/>
                    </a:cubicBezTo>
                    <a:cubicBezTo>
                      <a:pt x="1425" y="147"/>
                      <a:pt x="1277" y="0"/>
                      <a:pt x="109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" name="Google Shape;286;p13"/>
              <p:cNvSpPr/>
              <p:nvPr/>
            </p:nvSpPr>
            <p:spPr>
              <a:xfrm>
                <a:off x="2740975" y="2009100"/>
                <a:ext cx="294175" cy="16475"/>
              </a:xfrm>
              <a:custGeom>
                <a:avLst/>
                <a:gdLst/>
                <a:ahLst/>
                <a:cxnLst/>
                <a:rect l="l" t="t" r="r" b="b"/>
                <a:pathLst>
                  <a:path w="11767" h="659" extrusionOk="0">
                    <a:moveTo>
                      <a:pt x="330" y="0"/>
                    </a:moveTo>
                    <a:cubicBezTo>
                      <a:pt x="148" y="0"/>
                      <a:pt x="1" y="147"/>
                      <a:pt x="1" y="330"/>
                    </a:cubicBezTo>
                    <a:cubicBezTo>
                      <a:pt x="1" y="511"/>
                      <a:pt x="150" y="658"/>
                      <a:pt x="330" y="658"/>
                    </a:cubicBezTo>
                    <a:lnTo>
                      <a:pt x="1825" y="658"/>
                    </a:lnTo>
                    <a:cubicBezTo>
                      <a:pt x="2006" y="658"/>
                      <a:pt x="2154" y="511"/>
                      <a:pt x="2154" y="330"/>
                    </a:cubicBezTo>
                    <a:cubicBezTo>
                      <a:pt x="2154" y="147"/>
                      <a:pt x="2006" y="0"/>
                      <a:pt x="1825" y="0"/>
                    </a:cubicBezTo>
                    <a:close/>
                    <a:moveTo>
                      <a:pt x="3534" y="0"/>
                    </a:moveTo>
                    <a:cubicBezTo>
                      <a:pt x="3353" y="0"/>
                      <a:pt x="3206" y="147"/>
                      <a:pt x="3206" y="330"/>
                    </a:cubicBezTo>
                    <a:cubicBezTo>
                      <a:pt x="3206" y="511"/>
                      <a:pt x="3354" y="658"/>
                      <a:pt x="3534" y="658"/>
                    </a:cubicBezTo>
                    <a:lnTo>
                      <a:pt x="5029" y="658"/>
                    </a:lnTo>
                    <a:cubicBezTo>
                      <a:pt x="5211" y="658"/>
                      <a:pt x="5358" y="511"/>
                      <a:pt x="5358" y="330"/>
                    </a:cubicBezTo>
                    <a:cubicBezTo>
                      <a:pt x="5358" y="147"/>
                      <a:pt x="5211" y="0"/>
                      <a:pt x="5029" y="0"/>
                    </a:cubicBezTo>
                    <a:close/>
                    <a:moveTo>
                      <a:pt x="6739" y="0"/>
                    </a:moveTo>
                    <a:cubicBezTo>
                      <a:pt x="6556" y="0"/>
                      <a:pt x="6410" y="147"/>
                      <a:pt x="6410" y="330"/>
                    </a:cubicBezTo>
                    <a:cubicBezTo>
                      <a:pt x="6410" y="511"/>
                      <a:pt x="6558" y="658"/>
                      <a:pt x="6739" y="658"/>
                    </a:cubicBezTo>
                    <a:lnTo>
                      <a:pt x="8234" y="658"/>
                    </a:lnTo>
                    <a:cubicBezTo>
                      <a:pt x="8414" y="658"/>
                      <a:pt x="8562" y="511"/>
                      <a:pt x="8562" y="330"/>
                    </a:cubicBezTo>
                    <a:cubicBezTo>
                      <a:pt x="8562" y="147"/>
                      <a:pt x="8414" y="0"/>
                      <a:pt x="8234" y="0"/>
                    </a:cubicBezTo>
                    <a:close/>
                    <a:moveTo>
                      <a:pt x="9942" y="0"/>
                    </a:moveTo>
                    <a:cubicBezTo>
                      <a:pt x="9760" y="0"/>
                      <a:pt x="9613" y="147"/>
                      <a:pt x="9613" y="330"/>
                    </a:cubicBezTo>
                    <a:cubicBezTo>
                      <a:pt x="9613" y="511"/>
                      <a:pt x="9761" y="658"/>
                      <a:pt x="9942" y="658"/>
                    </a:cubicBezTo>
                    <a:lnTo>
                      <a:pt x="11437" y="658"/>
                    </a:lnTo>
                    <a:cubicBezTo>
                      <a:pt x="11619" y="658"/>
                      <a:pt x="11766" y="511"/>
                      <a:pt x="11766" y="330"/>
                    </a:cubicBezTo>
                    <a:cubicBezTo>
                      <a:pt x="11766" y="147"/>
                      <a:pt x="11617" y="0"/>
                      <a:pt x="1143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287;p13"/>
              <p:cNvSpPr/>
              <p:nvPr/>
            </p:nvSpPr>
            <p:spPr>
              <a:xfrm>
                <a:off x="3061400" y="2009100"/>
                <a:ext cx="35625" cy="16475"/>
              </a:xfrm>
              <a:custGeom>
                <a:avLst/>
                <a:gdLst/>
                <a:ahLst/>
                <a:cxnLst/>
                <a:rect l="l" t="t" r="r" b="b"/>
                <a:pathLst>
                  <a:path w="1425" h="659" extrusionOk="0">
                    <a:moveTo>
                      <a:pt x="330" y="0"/>
                    </a:moveTo>
                    <a:cubicBezTo>
                      <a:pt x="147" y="0"/>
                      <a:pt x="0" y="147"/>
                      <a:pt x="0" y="330"/>
                    </a:cubicBezTo>
                    <a:cubicBezTo>
                      <a:pt x="0" y="511"/>
                      <a:pt x="148" y="658"/>
                      <a:pt x="330" y="658"/>
                    </a:cubicBezTo>
                    <a:lnTo>
                      <a:pt x="1096" y="658"/>
                    </a:lnTo>
                    <a:cubicBezTo>
                      <a:pt x="1278" y="658"/>
                      <a:pt x="1424" y="511"/>
                      <a:pt x="1424" y="330"/>
                    </a:cubicBezTo>
                    <a:cubicBezTo>
                      <a:pt x="1424" y="147"/>
                      <a:pt x="1277" y="0"/>
                      <a:pt x="109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288;p13"/>
              <p:cNvSpPr/>
              <p:nvPr/>
            </p:nvSpPr>
            <p:spPr>
              <a:xfrm>
                <a:off x="1520225" y="2015300"/>
                <a:ext cx="1169125" cy="235550"/>
              </a:xfrm>
              <a:custGeom>
                <a:avLst/>
                <a:gdLst/>
                <a:ahLst/>
                <a:cxnLst/>
                <a:rect l="l" t="t" r="r" b="b"/>
                <a:pathLst>
                  <a:path w="46765" h="9422" extrusionOk="0">
                    <a:moveTo>
                      <a:pt x="9349" y="0"/>
                    </a:moveTo>
                    <a:cubicBezTo>
                      <a:pt x="9328" y="0"/>
                      <a:pt x="9306" y="9"/>
                      <a:pt x="9291" y="24"/>
                    </a:cubicBezTo>
                    <a:lnTo>
                      <a:pt x="34" y="9281"/>
                    </a:lnTo>
                    <a:cubicBezTo>
                      <a:pt x="1" y="9313"/>
                      <a:pt x="1" y="9365"/>
                      <a:pt x="34" y="9397"/>
                    </a:cubicBezTo>
                    <a:cubicBezTo>
                      <a:pt x="50" y="9413"/>
                      <a:pt x="70" y="9421"/>
                      <a:pt x="92" y="9421"/>
                    </a:cubicBezTo>
                    <a:cubicBezTo>
                      <a:pt x="114" y="9421"/>
                      <a:pt x="135" y="9414"/>
                      <a:pt x="152" y="9395"/>
                    </a:cubicBezTo>
                    <a:lnTo>
                      <a:pt x="9384" y="163"/>
                    </a:lnTo>
                    <a:lnTo>
                      <a:pt x="46683" y="163"/>
                    </a:lnTo>
                    <a:cubicBezTo>
                      <a:pt x="46727" y="163"/>
                      <a:pt x="46764" y="126"/>
                      <a:pt x="46764" y="82"/>
                    </a:cubicBezTo>
                    <a:cubicBezTo>
                      <a:pt x="46764" y="36"/>
                      <a:pt x="46727" y="0"/>
                      <a:pt x="4668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" name="Google Shape;289;p13"/>
              <p:cNvSpPr/>
              <p:nvPr/>
            </p:nvSpPr>
            <p:spPr>
              <a:xfrm>
                <a:off x="2102650" y="1925075"/>
                <a:ext cx="175350" cy="94350"/>
              </a:xfrm>
              <a:custGeom>
                <a:avLst/>
                <a:gdLst/>
                <a:ahLst/>
                <a:cxnLst/>
                <a:rect l="l" t="t" r="r" b="b"/>
                <a:pathLst>
                  <a:path w="7014" h="3774" extrusionOk="0">
                    <a:moveTo>
                      <a:pt x="3699" y="1"/>
                    </a:moveTo>
                    <a:cubicBezTo>
                      <a:pt x="3677" y="1"/>
                      <a:pt x="3655" y="11"/>
                      <a:pt x="3641" y="25"/>
                    </a:cubicBezTo>
                    <a:lnTo>
                      <a:pt x="33" y="3633"/>
                    </a:lnTo>
                    <a:cubicBezTo>
                      <a:pt x="0" y="3665"/>
                      <a:pt x="0" y="3717"/>
                      <a:pt x="33" y="3748"/>
                    </a:cubicBezTo>
                    <a:cubicBezTo>
                      <a:pt x="49" y="3765"/>
                      <a:pt x="70" y="3773"/>
                      <a:pt x="92" y="3773"/>
                    </a:cubicBezTo>
                    <a:cubicBezTo>
                      <a:pt x="113" y="3773"/>
                      <a:pt x="133" y="3766"/>
                      <a:pt x="149" y="3747"/>
                    </a:cubicBezTo>
                    <a:lnTo>
                      <a:pt x="3734" y="164"/>
                    </a:lnTo>
                    <a:lnTo>
                      <a:pt x="6932" y="164"/>
                    </a:lnTo>
                    <a:cubicBezTo>
                      <a:pt x="6976" y="164"/>
                      <a:pt x="7013" y="127"/>
                      <a:pt x="7013" y="82"/>
                    </a:cubicBezTo>
                    <a:cubicBezTo>
                      <a:pt x="7013" y="38"/>
                      <a:pt x="6976" y="1"/>
                      <a:pt x="693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" name="Google Shape;290;p13"/>
              <p:cNvSpPr/>
              <p:nvPr/>
            </p:nvSpPr>
            <p:spPr>
              <a:xfrm>
                <a:off x="2260500" y="1911750"/>
                <a:ext cx="30900" cy="30875"/>
              </a:xfrm>
              <a:custGeom>
                <a:avLst/>
                <a:gdLst/>
                <a:ahLst/>
                <a:cxnLst/>
                <a:rect l="l" t="t" r="r" b="b"/>
                <a:pathLst>
                  <a:path w="1236" h="1235" extrusionOk="0">
                    <a:moveTo>
                      <a:pt x="618" y="0"/>
                    </a:moveTo>
                    <a:cubicBezTo>
                      <a:pt x="278" y="0"/>
                      <a:pt x="0" y="276"/>
                      <a:pt x="0" y="617"/>
                    </a:cubicBezTo>
                    <a:cubicBezTo>
                      <a:pt x="0" y="958"/>
                      <a:pt x="278" y="1234"/>
                      <a:pt x="618" y="1234"/>
                    </a:cubicBezTo>
                    <a:cubicBezTo>
                      <a:pt x="958" y="1234"/>
                      <a:pt x="1235" y="958"/>
                      <a:pt x="1235" y="617"/>
                    </a:cubicBezTo>
                    <a:cubicBezTo>
                      <a:pt x="1235" y="276"/>
                      <a:pt x="958" y="0"/>
                      <a:pt x="61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" name="Google Shape;291;p13"/>
              <p:cNvSpPr/>
              <p:nvPr/>
            </p:nvSpPr>
            <p:spPr>
              <a:xfrm>
                <a:off x="2538650" y="2015275"/>
                <a:ext cx="461325" cy="131575"/>
              </a:xfrm>
              <a:custGeom>
                <a:avLst/>
                <a:gdLst/>
                <a:ahLst/>
                <a:cxnLst/>
                <a:rect l="l" t="t" r="r" b="b"/>
                <a:pathLst>
                  <a:path w="18453" h="5263" extrusionOk="0">
                    <a:moveTo>
                      <a:pt x="91" y="1"/>
                    </a:moveTo>
                    <a:cubicBezTo>
                      <a:pt x="70" y="1"/>
                      <a:pt x="49" y="9"/>
                      <a:pt x="33" y="25"/>
                    </a:cubicBezTo>
                    <a:cubicBezTo>
                      <a:pt x="0" y="57"/>
                      <a:pt x="0" y="109"/>
                      <a:pt x="33" y="140"/>
                    </a:cubicBezTo>
                    <a:lnTo>
                      <a:pt x="5130" y="5238"/>
                    </a:lnTo>
                    <a:cubicBezTo>
                      <a:pt x="5147" y="5254"/>
                      <a:pt x="5167" y="5263"/>
                      <a:pt x="5189" y="5263"/>
                    </a:cubicBezTo>
                    <a:lnTo>
                      <a:pt x="18372" y="5263"/>
                    </a:lnTo>
                    <a:cubicBezTo>
                      <a:pt x="18419" y="5263"/>
                      <a:pt x="18452" y="5225"/>
                      <a:pt x="18452" y="5180"/>
                    </a:cubicBezTo>
                    <a:cubicBezTo>
                      <a:pt x="18452" y="5135"/>
                      <a:pt x="18415" y="5099"/>
                      <a:pt x="18371" y="5099"/>
                    </a:cubicBezTo>
                    <a:lnTo>
                      <a:pt x="5222" y="5099"/>
                    </a:lnTo>
                    <a:lnTo>
                      <a:pt x="148" y="25"/>
                    </a:lnTo>
                    <a:cubicBezTo>
                      <a:pt x="133" y="9"/>
                      <a:pt x="112" y="1"/>
                      <a:pt x="9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" name="Google Shape;292;p13"/>
              <p:cNvSpPr/>
              <p:nvPr/>
            </p:nvSpPr>
            <p:spPr>
              <a:xfrm>
                <a:off x="2982525" y="2129350"/>
                <a:ext cx="30875" cy="30875"/>
              </a:xfrm>
              <a:custGeom>
                <a:avLst/>
                <a:gdLst/>
                <a:ahLst/>
                <a:cxnLst/>
                <a:rect l="l" t="t" r="r" b="b"/>
                <a:pathLst>
                  <a:path w="1235" h="1235" extrusionOk="0">
                    <a:moveTo>
                      <a:pt x="617" y="1"/>
                    </a:moveTo>
                    <a:cubicBezTo>
                      <a:pt x="277" y="1"/>
                      <a:pt x="0" y="277"/>
                      <a:pt x="0" y="618"/>
                    </a:cubicBezTo>
                    <a:cubicBezTo>
                      <a:pt x="0" y="959"/>
                      <a:pt x="277" y="1235"/>
                      <a:pt x="617" y="1235"/>
                    </a:cubicBezTo>
                    <a:cubicBezTo>
                      <a:pt x="957" y="1235"/>
                      <a:pt x="1234" y="959"/>
                      <a:pt x="1234" y="618"/>
                    </a:cubicBezTo>
                    <a:cubicBezTo>
                      <a:pt x="1234" y="277"/>
                      <a:pt x="957" y="1"/>
                      <a:pt x="61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" name="Google Shape;293;p13"/>
              <p:cNvSpPr/>
              <p:nvPr/>
            </p:nvSpPr>
            <p:spPr>
              <a:xfrm>
                <a:off x="1997625" y="2015300"/>
                <a:ext cx="1841950" cy="415750"/>
              </a:xfrm>
              <a:custGeom>
                <a:avLst/>
                <a:gdLst/>
                <a:ahLst/>
                <a:cxnLst/>
                <a:rect l="l" t="t" r="r" b="b"/>
                <a:pathLst>
                  <a:path w="73678" h="16630" extrusionOk="0">
                    <a:moveTo>
                      <a:pt x="92" y="0"/>
                    </a:moveTo>
                    <a:cubicBezTo>
                      <a:pt x="71" y="0"/>
                      <a:pt x="50" y="8"/>
                      <a:pt x="33" y="24"/>
                    </a:cubicBezTo>
                    <a:cubicBezTo>
                      <a:pt x="1" y="56"/>
                      <a:pt x="1" y="108"/>
                      <a:pt x="33" y="139"/>
                    </a:cubicBezTo>
                    <a:lnTo>
                      <a:pt x="16498" y="16605"/>
                    </a:lnTo>
                    <a:cubicBezTo>
                      <a:pt x="16514" y="16621"/>
                      <a:pt x="16535" y="16629"/>
                      <a:pt x="16557" y="16629"/>
                    </a:cubicBezTo>
                    <a:lnTo>
                      <a:pt x="73595" y="16629"/>
                    </a:lnTo>
                    <a:cubicBezTo>
                      <a:pt x="73641" y="16629"/>
                      <a:pt x="73677" y="16592"/>
                      <a:pt x="73676" y="16548"/>
                    </a:cubicBezTo>
                    <a:cubicBezTo>
                      <a:pt x="73676" y="16503"/>
                      <a:pt x="73639" y="16466"/>
                      <a:pt x="73595" y="16466"/>
                    </a:cubicBezTo>
                    <a:lnTo>
                      <a:pt x="16590" y="16466"/>
                    </a:lnTo>
                    <a:lnTo>
                      <a:pt x="148" y="24"/>
                    </a:lnTo>
                    <a:cubicBezTo>
                      <a:pt x="133" y="8"/>
                      <a:pt x="112" y="0"/>
                      <a:pt x="9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" name="Google Shape;294;p13"/>
              <p:cNvSpPr/>
              <p:nvPr/>
            </p:nvSpPr>
            <p:spPr>
              <a:xfrm>
                <a:off x="3822050" y="2413550"/>
                <a:ext cx="30875" cy="30850"/>
              </a:xfrm>
              <a:custGeom>
                <a:avLst/>
                <a:gdLst/>
                <a:ahLst/>
                <a:cxnLst/>
                <a:rect l="l" t="t" r="r" b="b"/>
                <a:pathLst>
                  <a:path w="1235" h="1234" extrusionOk="0">
                    <a:moveTo>
                      <a:pt x="618" y="0"/>
                    </a:moveTo>
                    <a:cubicBezTo>
                      <a:pt x="277" y="0"/>
                      <a:pt x="0" y="277"/>
                      <a:pt x="0" y="618"/>
                    </a:cubicBezTo>
                    <a:cubicBezTo>
                      <a:pt x="0" y="958"/>
                      <a:pt x="277" y="1234"/>
                      <a:pt x="618" y="1234"/>
                    </a:cubicBezTo>
                    <a:cubicBezTo>
                      <a:pt x="958" y="1234"/>
                      <a:pt x="1234" y="958"/>
                      <a:pt x="1234" y="618"/>
                    </a:cubicBezTo>
                    <a:cubicBezTo>
                      <a:pt x="1234" y="277"/>
                      <a:pt x="958" y="0"/>
                      <a:pt x="61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295;p13"/>
              <p:cNvSpPr/>
              <p:nvPr/>
            </p:nvSpPr>
            <p:spPr>
              <a:xfrm>
                <a:off x="2220000" y="2015325"/>
                <a:ext cx="10525" cy="4100"/>
              </a:xfrm>
              <a:custGeom>
                <a:avLst/>
                <a:gdLst/>
                <a:ahLst/>
                <a:cxnLst/>
                <a:rect l="l" t="t" r="r" b="b"/>
                <a:pathLst>
                  <a:path w="421" h="164" extrusionOk="0">
                    <a:moveTo>
                      <a:pt x="82" y="0"/>
                    </a:moveTo>
                    <a:cubicBezTo>
                      <a:pt x="38" y="0"/>
                      <a:pt x="1" y="37"/>
                      <a:pt x="1" y="82"/>
                    </a:cubicBezTo>
                    <a:cubicBezTo>
                      <a:pt x="1" y="126"/>
                      <a:pt x="38" y="163"/>
                      <a:pt x="82" y="163"/>
                    </a:cubicBezTo>
                    <a:lnTo>
                      <a:pt x="339" y="163"/>
                    </a:lnTo>
                    <a:cubicBezTo>
                      <a:pt x="384" y="163"/>
                      <a:pt x="420" y="126"/>
                      <a:pt x="420" y="82"/>
                    </a:cubicBezTo>
                    <a:cubicBezTo>
                      <a:pt x="420" y="37"/>
                      <a:pt x="383" y="0"/>
                      <a:pt x="33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" name="Google Shape;296;p13"/>
              <p:cNvSpPr/>
              <p:nvPr/>
            </p:nvSpPr>
            <p:spPr>
              <a:xfrm>
                <a:off x="2213025" y="2001950"/>
                <a:ext cx="30875" cy="30875"/>
              </a:xfrm>
              <a:custGeom>
                <a:avLst/>
                <a:gdLst/>
                <a:ahLst/>
                <a:cxnLst/>
                <a:rect l="l" t="t" r="r" b="b"/>
                <a:pathLst>
                  <a:path w="1235" h="1235" extrusionOk="0">
                    <a:moveTo>
                      <a:pt x="618" y="0"/>
                    </a:moveTo>
                    <a:cubicBezTo>
                      <a:pt x="276" y="0"/>
                      <a:pt x="0" y="275"/>
                      <a:pt x="0" y="617"/>
                    </a:cubicBezTo>
                    <a:cubicBezTo>
                      <a:pt x="0" y="958"/>
                      <a:pt x="276" y="1234"/>
                      <a:pt x="618" y="1234"/>
                    </a:cubicBezTo>
                    <a:cubicBezTo>
                      <a:pt x="958" y="1234"/>
                      <a:pt x="1234" y="958"/>
                      <a:pt x="1234" y="617"/>
                    </a:cubicBezTo>
                    <a:cubicBezTo>
                      <a:pt x="1234" y="275"/>
                      <a:pt x="958" y="0"/>
                      <a:pt x="61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" name="Google Shape;297;p13"/>
              <p:cNvSpPr/>
              <p:nvPr/>
            </p:nvSpPr>
            <p:spPr>
              <a:xfrm>
                <a:off x="2275150" y="2015325"/>
                <a:ext cx="10475" cy="4100"/>
              </a:xfrm>
              <a:custGeom>
                <a:avLst/>
                <a:gdLst/>
                <a:ahLst/>
                <a:cxnLst/>
                <a:rect l="l" t="t" r="r" b="b"/>
                <a:pathLst>
                  <a:path w="419" h="164" extrusionOk="0">
                    <a:moveTo>
                      <a:pt x="82" y="0"/>
                    </a:moveTo>
                    <a:cubicBezTo>
                      <a:pt x="37" y="0"/>
                      <a:pt x="0" y="37"/>
                      <a:pt x="0" y="82"/>
                    </a:cubicBezTo>
                    <a:cubicBezTo>
                      <a:pt x="0" y="126"/>
                      <a:pt x="37" y="163"/>
                      <a:pt x="82" y="163"/>
                    </a:cubicBezTo>
                    <a:lnTo>
                      <a:pt x="337" y="163"/>
                    </a:lnTo>
                    <a:cubicBezTo>
                      <a:pt x="384" y="163"/>
                      <a:pt x="419" y="126"/>
                      <a:pt x="419" y="82"/>
                    </a:cubicBezTo>
                    <a:cubicBezTo>
                      <a:pt x="419" y="37"/>
                      <a:pt x="383" y="0"/>
                      <a:pt x="33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" name="Google Shape;298;p13"/>
              <p:cNvSpPr/>
              <p:nvPr/>
            </p:nvSpPr>
            <p:spPr>
              <a:xfrm>
                <a:off x="2268150" y="2001950"/>
                <a:ext cx="30875" cy="30875"/>
              </a:xfrm>
              <a:custGeom>
                <a:avLst/>
                <a:gdLst/>
                <a:ahLst/>
                <a:cxnLst/>
                <a:rect l="l" t="t" r="r" b="b"/>
                <a:pathLst>
                  <a:path w="1235" h="1235" extrusionOk="0">
                    <a:moveTo>
                      <a:pt x="617" y="0"/>
                    </a:moveTo>
                    <a:cubicBezTo>
                      <a:pt x="277" y="0"/>
                      <a:pt x="1" y="277"/>
                      <a:pt x="1" y="617"/>
                    </a:cubicBezTo>
                    <a:cubicBezTo>
                      <a:pt x="1" y="957"/>
                      <a:pt x="277" y="1234"/>
                      <a:pt x="617" y="1234"/>
                    </a:cubicBezTo>
                    <a:cubicBezTo>
                      <a:pt x="959" y="1234"/>
                      <a:pt x="1235" y="957"/>
                      <a:pt x="1235" y="617"/>
                    </a:cubicBezTo>
                    <a:cubicBezTo>
                      <a:pt x="1235" y="277"/>
                      <a:pt x="959" y="0"/>
                      <a:pt x="61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" name="Google Shape;299;p13"/>
              <p:cNvSpPr/>
              <p:nvPr/>
            </p:nvSpPr>
            <p:spPr>
              <a:xfrm>
                <a:off x="2330300" y="2015325"/>
                <a:ext cx="10475" cy="4100"/>
              </a:xfrm>
              <a:custGeom>
                <a:avLst/>
                <a:gdLst/>
                <a:ahLst/>
                <a:cxnLst/>
                <a:rect l="l" t="t" r="r" b="b"/>
                <a:pathLst>
                  <a:path w="419" h="164" extrusionOk="0">
                    <a:moveTo>
                      <a:pt x="82" y="0"/>
                    </a:moveTo>
                    <a:cubicBezTo>
                      <a:pt x="37" y="0"/>
                      <a:pt x="0" y="37"/>
                      <a:pt x="0" y="82"/>
                    </a:cubicBezTo>
                    <a:cubicBezTo>
                      <a:pt x="0" y="126"/>
                      <a:pt x="37" y="163"/>
                      <a:pt x="82" y="163"/>
                    </a:cubicBezTo>
                    <a:lnTo>
                      <a:pt x="337" y="163"/>
                    </a:lnTo>
                    <a:cubicBezTo>
                      <a:pt x="384" y="163"/>
                      <a:pt x="419" y="126"/>
                      <a:pt x="419" y="82"/>
                    </a:cubicBezTo>
                    <a:cubicBezTo>
                      <a:pt x="419" y="37"/>
                      <a:pt x="382" y="0"/>
                      <a:pt x="33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" name="Google Shape;300;p13"/>
              <p:cNvSpPr/>
              <p:nvPr/>
            </p:nvSpPr>
            <p:spPr>
              <a:xfrm>
                <a:off x="2323325" y="2001950"/>
                <a:ext cx="30875" cy="30875"/>
              </a:xfrm>
              <a:custGeom>
                <a:avLst/>
                <a:gdLst/>
                <a:ahLst/>
                <a:cxnLst/>
                <a:rect l="l" t="t" r="r" b="b"/>
                <a:pathLst>
                  <a:path w="1235" h="1235" extrusionOk="0">
                    <a:moveTo>
                      <a:pt x="617" y="0"/>
                    </a:moveTo>
                    <a:cubicBezTo>
                      <a:pt x="277" y="0"/>
                      <a:pt x="1" y="277"/>
                      <a:pt x="1" y="617"/>
                    </a:cubicBezTo>
                    <a:cubicBezTo>
                      <a:pt x="1" y="957"/>
                      <a:pt x="277" y="1234"/>
                      <a:pt x="617" y="1234"/>
                    </a:cubicBezTo>
                    <a:cubicBezTo>
                      <a:pt x="959" y="1234"/>
                      <a:pt x="1235" y="957"/>
                      <a:pt x="1235" y="617"/>
                    </a:cubicBezTo>
                    <a:cubicBezTo>
                      <a:pt x="1235" y="277"/>
                      <a:pt x="959" y="0"/>
                      <a:pt x="61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" name="Google Shape;301;p13"/>
              <p:cNvSpPr/>
              <p:nvPr/>
            </p:nvSpPr>
            <p:spPr>
              <a:xfrm>
                <a:off x="1492450" y="2221400"/>
                <a:ext cx="60150" cy="54800"/>
              </a:xfrm>
              <a:custGeom>
                <a:avLst/>
                <a:gdLst/>
                <a:ahLst/>
                <a:cxnLst/>
                <a:rect l="l" t="t" r="r" b="b"/>
                <a:pathLst>
                  <a:path w="2406" h="2192" extrusionOk="0">
                    <a:moveTo>
                      <a:pt x="1203" y="1"/>
                    </a:moveTo>
                    <a:cubicBezTo>
                      <a:pt x="923" y="1"/>
                      <a:pt x="642" y="108"/>
                      <a:pt x="428" y="322"/>
                    </a:cubicBezTo>
                    <a:cubicBezTo>
                      <a:pt x="1" y="749"/>
                      <a:pt x="1" y="1443"/>
                      <a:pt x="428" y="1871"/>
                    </a:cubicBezTo>
                    <a:cubicBezTo>
                      <a:pt x="642" y="2085"/>
                      <a:pt x="923" y="2191"/>
                      <a:pt x="1203" y="2191"/>
                    </a:cubicBezTo>
                    <a:cubicBezTo>
                      <a:pt x="1483" y="2191"/>
                      <a:pt x="1764" y="2085"/>
                      <a:pt x="1977" y="1871"/>
                    </a:cubicBezTo>
                    <a:cubicBezTo>
                      <a:pt x="2406" y="1443"/>
                      <a:pt x="2406" y="749"/>
                      <a:pt x="1977" y="322"/>
                    </a:cubicBezTo>
                    <a:cubicBezTo>
                      <a:pt x="1764" y="108"/>
                      <a:pt x="1483" y="1"/>
                      <a:pt x="120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" name="Google Shape;302;p13"/>
              <p:cNvSpPr/>
              <p:nvPr/>
            </p:nvSpPr>
            <p:spPr>
              <a:xfrm>
                <a:off x="2638300" y="2117400"/>
                <a:ext cx="60150" cy="54800"/>
              </a:xfrm>
              <a:custGeom>
                <a:avLst/>
                <a:gdLst/>
                <a:ahLst/>
                <a:cxnLst/>
                <a:rect l="l" t="t" r="r" b="b"/>
                <a:pathLst>
                  <a:path w="2406" h="2192" extrusionOk="0">
                    <a:moveTo>
                      <a:pt x="1203" y="1"/>
                    </a:moveTo>
                    <a:cubicBezTo>
                      <a:pt x="923" y="1"/>
                      <a:pt x="642" y="108"/>
                      <a:pt x="428" y="321"/>
                    </a:cubicBezTo>
                    <a:cubicBezTo>
                      <a:pt x="1" y="750"/>
                      <a:pt x="1" y="1443"/>
                      <a:pt x="428" y="1870"/>
                    </a:cubicBezTo>
                    <a:cubicBezTo>
                      <a:pt x="642" y="2085"/>
                      <a:pt x="923" y="2192"/>
                      <a:pt x="1203" y="2192"/>
                    </a:cubicBezTo>
                    <a:cubicBezTo>
                      <a:pt x="1483" y="2192"/>
                      <a:pt x="1764" y="2085"/>
                      <a:pt x="1977" y="1870"/>
                    </a:cubicBezTo>
                    <a:cubicBezTo>
                      <a:pt x="2406" y="1443"/>
                      <a:pt x="2406" y="750"/>
                      <a:pt x="1977" y="321"/>
                    </a:cubicBezTo>
                    <a:cubicBezTo>
                      <a:pt x="1764" y="108"/>
                      <a:pt x="1483" y="1"/>
                      <a:pt x="120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" name="Google Shape;303;p13"/>
              <p:cNvSpPr/>
              <p:nvPr/>
            </p:nvSpPr>
            <p:spPr>
              <a:xfrm>
                <a:off x="1723875" y="1989975"/>
                <a:ext cx="60150" cy="54800"/>
              </a:xfrm>
              <a:custGeom>
                <a:avLst/>
                <a:gdLst/>
                <a:ahLst/>
                <a:cxnLst/>
                <a:rect l="l" t="t" r="r" b="b"/>
                <a:pathLst>
                  <a:path w="2406" h="2192" extrusionOk="0">
                    <a:moveTo>
                      <a:pt x="1203" y="0"/>
                    </a:moveTo>
                    <a:cubicBezTo>
                      <a:pt x="923" y="0"/>
                      <a:pt x="642" y="108"/>
                      <a:pt x="428" y="322"/>
                    </a:cubicBezTo>
                    <a:cubicBezTo>
                      <a:pt x="1" y="749"/>
                      <a:pt x="1" y="1443"/>
                      <a:pt x="428" y="1871"/>
                    </a:cubicBezTo>
                    <a:cubicBezTo>
                      <a:pt x="642" y="2085"/>
                      <a:pt x="923" y="2191"/>
                      <a:pt x="1203" y="2191"/>
                    </a:cubicBezTo>
                    <a:cubicBezTo>
                      <a:pt x="1483" y="2191"/>
                      <a:pt x="1764" y="2085"/>
                      <a:pt x="1977" y="1871"/>
                    </a:cubicBezTo>
                    <a:cubicBezTo>
                      <a:pt x="2406" y="1443"/>
                      <a:pt x="2406" y="749"/>
                      <a:pt x="1977" y="322"/>
                    </a:cubicBezTo>
                    <a:cubicBezTo>
                      <a:pt x="1764" y="108"/>
                      <a:pt x="1483" y="0"/>
                      <a:pt x="120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" name="Google Shape;304;p13"/>
              <p:cNvSpPr/>
              <p:nvPr/>
            </p:nvSpPr>
            <p:spPr>
              <a:xfrm>
                <a:off x="2381475" y="2401600"/>
                <a:ext cx="60150" cy="54800"/>
              </a:xfrm>
              <a:custGeom>
                <a:avLst/>
                <a:gdLst/>
                <a:ahLst/>
                <a:cxnLst/>
                <a:rect l="l" t="t" r="r" b="b"/>
                <a:pathLst>
                  <a:path w="2406" h="2192" extrusionOk="0">
                    <a:moveTo>
                      <a:pt x="1203" y="0"/>
                    </a:moveTo>
                    <a:cubicBezTo>
                      <a:pt x="922" y="0"/>
                      <a:pt x="642" y="107"/>
                      <a:pt x="428" y="322"/>
                    </a:cubicBezTo>
                    <a:cubicBezTo>
                      <a:pt x="0" y="749"/>
                      <a:pt x="0" y="1442"/>
                      <a:pt x="428" y="1871"/>
                    </a:cubicBezTo>
                    <a:cubicBezTo>
                      <a:pt x="642" y="2084"/>
                      <a:pt x="922" y="2191"/>
                      <a:pt x="1203" y="2191"/>
                    </a:cubicBezTo>
                    <a:cubicBezTo>
                      <a:pt x="1483" y="2191"/>
                      <a:pt x="1763" y="2084"/>
                      <a:pt x="1977" y="1871"/>
                    </a:cubicBezTo>
                    <a:cubicBezTo>
                      <a:pt x="2405" y="1442"/>
                      <a:pt x="2405" y="749"/>
                      <a:pt x="1977" y="322"/>
                    </a:cubicBezTo>
                    <a:cubicBezTo>
                      <a:pt x="1763" y="107"/>
                      <a:pt x="1483" y="0"/>
                      <a:pt x="120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" name="Google Shape;305;p13"/>
              <p:cNvSpPr/>
              <p:nvPr/>
            </p:nvSpPr>
            <p:spPr>
              <a:xfrm>
                <a:off x="1972525" y="1990000"/>
                <a:ext cx="54775" cy="54775"/>
              </a:xfrm>
              <a:custGeom>
                <a:avLst/>
                <a:gdLst/>
                <a:ahLst/>
                <a:cxnLst/>
                <a:rect l="l" t="t" r="r" b="b"/>
                <a:pathLst>
                  <a:path w="2191" h="2191" extrusionOk="0">
                    <a:moveTo>
                      <a:pt x="1096" y="0"/>
                    </a:moveTo>
                    <a:cubicBezTo>
                      <a:pt x="490" y="0"/>
                      <a:pt x="0" y="490"/>
                      <a:pt x="0" y="1095"/>
                    </a:cubicBezTo>
                    <a:cubicBezTo>
                      <a:pt x="0" y="1699"/>
                      <a:pt x="490" y="2191"/>
                      <a:pt x="1096" y="2191"/>
                    </a:cubicBezTo>
                    <a:cubicBezTo>
                      <a:pt x="1700" y="2191"/>
                      <a:pt x="2191" y="1699"/>
                      <a:pt x="2191" y="1095"/>
                    </a:cubicBezTo>
                    <a:cubicBezTo>
                      <a:pt x="2191" y="490"/>
                      <a:pt x="1700" y="0"/>
                      <a:pt x="109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" name="Google Shape;306;p13"/>
              <p:cNvSpPr/>
              <p:nvPr/>
            </p:nvSpPr>
            <p:spPr>
              <a:xfrm>
                <a:off x="2506375" y="2248775"/>
                <a:ext cx="68525" cy="93100"/>
              </a:xfrm>
              <a:custGeom>
                <a:avLst/>
                <a:gdLst/>
                <a:ahLst/>
                <a:cxnLst/>
                <a:rect l="l" t="t" r="r" b="b"/>
                <a:pathLst>
                  <a:path w="2741" h="3724" extrusionOk="0">
                    <a:moveTo>
                      <a:pt x="1" y="1"/>
                    </a:moveTo>
                    <a:lnTo>
                      <a:pt x="1111" y="1861"/>
                    </a:lnTo>
                    <a:lnTo>
                      <a:pt x="1" y="3723"/>
                    </a:lnTo>
                    <a:lnTo>
                      <a:pt x="1630" y="3723"/>
                    </a:lnTo>
                    <a:lnTo>
                      <a:pt x="2740" y="1861"/>
                    </a:lnTo>
                    <a:lnTo>
                      <a:pt x="163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" name="Google Shape;307;p13"/>
              <p:cNvSpPr/>
              <p:nvPr/>
            </p:nvSpPr>
            <p:spPr>
              <a:xfrm>
                <a:off x="2620550" y="2248775"/>
                <a:ext cx="68550" cy="93100"/>
              </a:xfrm>
              <a:custGeom>
                <a:avLst/>
                <a:gdLst/>
                <a:ahLst/>
                <a:cxnLst/>
                <a:rect l="l" t="t" r="r" b="b"/>
                <a:pathLst>
                  <a:path w="2742" h="3724" extrusionOk="0">
                    <a:moveTo>
                      <a:pt x="1" y="1"/>
                    </a:moveTo>
                    <a:lnTo>
                      <a:pt x="1111" y="1861"/>
                    </a:lnTo>
                    <a:lnTo>
                      <a:pt x="1" y="3723"/>
                    </a:lnTo>
                    <a:lnTo>
                      <a:pt x="1630" y="3723"/>
                    </a:lnTo>
                    <a:lnTo>
                      <a:pt x="2742" y="1861"/>
                    </a:lnTo>
                    <a:lnTo>
                      <a:pt x="163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" name="Google Shape;308;p13"/>
              <p:cNvSpPr/>
              <p:nvPr/>
            </p:nvSpPr>
            <p:spPr>
              <a:xfrm>
                <a:off x="2734800" y="2248775"/>
                <a:ext cx="68500" cy="93100"/>
              </a:xfrm>
              <a:custGeom>
                <a:avLst/>
                <a:gdLst/>
                <a:ahLst/>
                <a:cxnLst/>
                <a:rect l="l" t="t" r="r" b="b"/>
                <a:pathLst>
                  <a:path w="2740" h="3724" extrusionOk="0">
                    <a:moveTo>
                      <a:pt x="0" y="1"/>
                    </a:moveTo>
                    <a:lnTo>
                      <a:pt x="1110" y="1861"/>
                    </a:lnTo>
                    <a:lnTo>
                      <a:pt x="0" y="3723"/>
                    </a:lnTo>
                    <a:lnTo>
                      <a:pt x="1629" y="3723"/>
                    </a:lnTo>
                    <a:lnTo>
                      <a:pt x="2740" y="1861"/>
                    </a:lnTo>
                    <a:lnTo>
                      <a:pt x="162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" name="Google Shape;309;p13"/>
              <p:cNvSpPr/>
              <p:nvPr/>
            </p:nvSpPr>
            <p:spPr>
              <a:xfrm>
                <a:off x="2848975" y="2248775"/>
                <a:ext cx="68525" cy="93100"/>
              </a:xfrm>
              <a:custGeom>
                <a:avLst/>
                <a:gdLst/>
                <a:ahLst/>
                <a:cxnLst/>
                <a:rect l="l" t="t" r="r" b="b"/>
                <a:pathLst>
                  <a:path w="2741" h="3724" extrusionOk="0">
                    <a:moveTo>
                      <a:pt x="0" y="1"/>
                    </a:moveTo>
                    <a:lnTo>
                      <a:pt x="1110" y="1861"/>
                    </a:lnTo>
                    <a:lnTo>
                      <a:pt x="0" y="3723"/>
                    </a:lnTo>
                    <a:lnTo>
                      <a:pt x="1631" y="3723"/>
                    </a:lnTo>
                    <a:lnTo>
                      <a:pt x="2741" y="1861"/>
                    </a:lnTo>
                    <a:lnTo>
                      <a:pt x="163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" name="Google Shape;310;p13"/>
              <p:cNvSpPr/>
              <p:nvPr/>
            </p:nvSpPr>
            <p:spPr>
              <a:xfrm>
                <a:off x="2963175" y="2248775"/>
                <a:ext cx="68500" cy="93100"/>
              </a:xfrm>
              <a:custGeom>
                <a:avLst/>
                <a:gdLst/>
                <a:ahLst/>
                <a:cxnLst/>
                <a:rect l="l" t="t" r="r" b="b"/>
                <a:pathLst>
                  <a:path w="2740" h="3724" extrusionOk="0">
                    <a:moveTo>
                      <a:pt x="0" y="1"/>
                    </a:moveTo>
                    <a:lnTo>
                      <a:pt x="1111" y="1861"/>
                    </a:lnTo>
                    <a:lnTo>
                      <a:pt x="0" y="3723"/>
                    </a:lnTo>
                    <a:lnTo>
                      <a:pt x="1630" y="3723"/>
                    </a:lnTo>
                    <a:lnTo>
                      <a:pt x="2740" y="1861"/>
                    </a:lnTo>
                    <a:lnTo>
                      <a:pt x="163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" name="Google Shape;311;p13"/>
              <p:cNvSpPr/>
              <p:nvPr/>
            </p:nvSpPr>
            <p:spPr>
              <a:xfrm>
                <a:off x="3077375" y="2248775"/>
                <a:ext cx="68550" cy="93100"/>
              </a:xfrm>
              <a:custGeom>
                <a:avLst/>
                <a:gdLst/>
                <a:ahLst/>
                <a:cxnLst/>
                <a:rect l="l" t="t" r="r" b="b"/>
                <a:pathLst>
                  <a:path w="2742" h="3724" extrusionOk="0">
                    <a:moveTo>
                      <a:pt x="1" y="1"/>
                    </a:moveTo>
                    <a:lnTo>
                      <a:pt x="1112" y="1861"/>
                    </a:lnTo>
                    <a:lnTo>
                      <a:pt x="1" y="3723"/>
                    </a:lnTo>
                    <a:lnTo>
                      <a:pt x="1631" y="3723"/>
                    </a:lnTo>
                    <a:lnTo>
                      <a:pt x="2741" y="1861"/>
                    </a:lnTo>
                    <a:lnTo>
                      <a:pt x="163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tx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chibsted Grotesk"/>
              <a:buNone/>
              <a:defRPr sz="3000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chibsted Grotesk"/>
              <a:buNone/>
              <a:defRPr sz="3000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chibsted Grotesk"/>
              <a:buNone/>
              <a:defRPr sz="3000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chibsted Grotesk"/>
              <a:buNone/>
              <a:defRPr sz="3000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chibsted Grotesk"/>
              <a:buNone/>
              <a:defRPr sz="3000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chibsted Grotesk"/>
              <a:buNone/>
              <a:defRPr sz="3000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chibsted Grotesk"/>
              <a:buNone/>
              <a:defRPr sz="3000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chibsted Grotesk"/>
              <a:buNone/>
              <a:defRPr sz="3000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chibsted Grotesk"/>
              <a:buNone/>
              <a:defRPr sz="3000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Char char="●"/>
              <a:defRPr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Char char="○"/>
              <a:defRPr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Char char="■"/>
              <a:defRPr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Char char="●"/>
              <a:defRPr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Char char="○"/>
              <a:defRPr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Char char="■"/>
              <a:defRPr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Char char="●"/>
              <a:defRPr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Char char="○"/>
              <a:defRPr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Char char="■"/>
              <a:defRPr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  <p:sldLayoutId id="2147483663" r:id="rId13"/>
    <p:sldLayoutId id="2147483666" r:id="rId14"/>
    <p:sldLayoutId id="2147483669" r:id="rId15"/>
    <p:sldLayoutId id="2147483670" r:id="rId1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sv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2.png"/><Relationship Id="rId5" Type="http://schemas.openxmlformats.org/officeDocument/2006/relationships/image" Target="../media/image21.sv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sv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sv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10" Type="http://schemas.openxmlformats.org/officeDocument/2006/relationships/image" Target="../media/image34.gif"/><Relationship Id="rId4" Type="http://schemas.openxmlformats.org/officeDocument/2006/relationships/image" Target="../media/image28.svg"/><Relationship Id="rId9" Type="http://schemas.openxmlformats.org/officeDocument/2006/relationships/image" Target="../media/image33.sv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36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2.svg"/></Relationships>
</file>

<file path=ppt/slides/_rels/slide27.xml.rels><?xml version="1.0" encoding="UTF-8" standalone="yes"?>
<Relationships xmlns="http://schemas.openxmlformats.org/package/2006/relationships"><Relationship Id="rId8" Type="http://schemas.microsoft.com/office/2017/06/relationships/model3d" Target="../media/model3d1.glb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4.svg"/><Relationship Id="rId11" Type="http://schemas.openxmlformats.org/officeDocument/2006/relationships/image" Target="../media/image48.jpeg"/><Relationship Id="rId5" Type="http://schemas.openxmlformats.org/officeDocument/2006/relationships/image" Target="../media/image43.png"/><Relationship Id="rId10" Type="http://schemas.openxmlformats.org/officeDocument/2006/relationships/image" Target="../media/image47.png"/><Relationship Id="rId4" Type="http://schemas.openxmlformats.org/officeDocument/2006/relationships/image" Target="../media/image42.svg"/><Relationship Id="rId9" Type="http://schemas.openxmlformats.org/officeDocument/2006/relationships/image" Target="../media/image46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51.png"/><Relationship Id="rId18" Type="http://schemas.openxmlformats.org/officeDocument/2006/relationships/image" Target="../media/image56.png"/><Relationship Id="rId3" Type="http://schemas.openxmlformats.org/officeDocument/2006/relationships/image" Target="../media/image49.png"/><Relationship Id="rId7" Type="http://schemas.openxmlformats.org/officeDocument/2006/relationships/image" Target="../media/image44.svg"/><Relationship Id="rId12" Type="http://schemas.openxmlformats.org/officeDocument/2006/relationships/image" Target="../media/image48.jpeg"/><Relationship Id="rId17" Type="http://schemas.openxmlformats.org/officeDocument/2006/relationships/image" Target="../media/image55.png"/><Relationship Id="rId2" Type="http://schemas.openxmlformats.org/officeDocument/2006/relationships/notesSlide" Target="../notesSlides/notesSlide28.xml"/><Relationship Id="rId16" Type="http://schemas.openxmlformats.org/officeDocument/2006/relationships/image" Target="../media/image5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3.png"/><Relationship Id="rId11" Type="http://schemas.openxmlformats.org/officeDocument/2006/relationships/image" Target="../media/image47.png"/><Relationship Id="rId5" Type="http://schemas.openxmlformats.org/officeDocument/2006/relationships/image" Target="../media/image42.svg"/><Relationship Id="rId15" Type="http://schemas.openxmlformats.org/officeDocument/2006/relationships/image" Target="../media/image53.png"/><Relationship Id="rId10" Type="http://schemas.openxmlformats.org/officeDocument/2006/relationships/image" Target="../media/image50.png"/><Relationship Id="rId19" Type="http://schemas.openxmlformats.org/officeDocument/2006/relationships/image" Target="../media/image57.svg"/><Relationship Id="rId4" Type="http://schemas.openxmlformats.org/officeDocument/2006/relationships/image" Target="../media/image41.png"/><Relationship Id="rId9" Type="http://schemas.microsoft.com/office/2017/06/relationships/model3d" Target="../media/model3d1.glb"/><Relationship Id="rId14" Type="http://schemas.openxmlformats.org/officeDocument/2006/relationships/image" Target="../media/image52.sv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44.svg"/><Relationship Id="rId3" Type="http://schemas.openxmlformats.org/officeDocument/2006/relationships/image" Target="../media/image41.png"/><Relationship Id="rId7" Type="http://schemas.openxmlformats.org/officeDocument/2006/relationships/image" Target="../media/image53.png"/><Relationship Id="rId12" Type="http://schemas.openxmlformats.org/officeDocument/2006/relationships/image" Target="../media/image43.png"/><Relationship Id="rId2" Type="http://schemas.openxmlformats.org/officeDocument/2006/relationships/notesSlide" Target="../notesSlides/notesSlide29.xml"/><Relationship Id="rId16" Type="http://schemas.openxmlformats.org/officeDocument/2006/relationships/image" Target="../media/image49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2.svg"/><Relationship Id="rId11" Type="http://schemas.openxmlformats.org/officeDocument/2006/relationships/image" Target="../media/image57.svg"/><Relationship Id="rId5" Type="http://schemas.openxmlformats.org/officeDocument/2006/relationships/image" Target="../media/image51.png"/><Relationship Id="rId15" Type="http://schemas.openxmlformats.org/officeDocument/2006/relationships/image" Target="../media/image59.svg"/><Relationship Id="rId10" Type="http://schemas.openxmlformats.org/officeDocument/2006/relationships/image" Target="../media/image56.png"/><Relationship Id="rId4" Type="http://schemas.openxmlformats.org/officeDocument/2006/relationships/image" Target="../media/image42.svg"/><Relationship Id="rId9" Type="http://schemas.openxmlformats.org/officeDocument/2006/relationships/image" Target="../media/image55.png"/><Relationship Id="rId14" Type="http://schemas.openxmlformats.org/officeDocument/2006/relationships/image" Target="../media/image5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44.svg"/><Relationship Id="rId3" Type="http://schemas.openxmlformats.org/officeDocument/2006/relationships/image" Target="../media/image41.png"/><Relationship Id="rId7" Type="http://schemas.openxmlformats.org/officeDocument/2006/relationships/image" Target="../media/image53.png"/><Relationship Id="rId12" Type="http://schemas.openxmlformats.org/officeDocument/2006/relationships/image" Target="../media/image43.png"/><Relationship Id="rId2" Type="http://schemas.openxmlformats.org/officeDocument/2006/relationships/notesSlide" Target="../notesSlides/notesSlide30.xml"/><Relationship Id="rId16" Type="http://schemas.openxmlformats.org/officeDocument/2006/relationships/image" Target="../media/image6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2.svg"/><Relationship Id="rId11" Type="http://schemas.openxmlformats.org/officeDocument/2006/relationships/image" Target="../media/image57.svg"/><Relationship Id="rId5" Type="http://schemas.openxmlformats.org/officeDocument/2006/relationships/image" Target="../media/image51.png"/><Relationship Id="rId15" Type="http://schemas.openxmlformats.org/officeDocument/2006/relationships/image" Target="../media/image59.svg"/><Relationship Id="rId10" Type="http://schemas.openxmlformats.org/officeDocument/2006/relationships/image" Target="../media/image56.png"/><Relationship Id="rId4" Type="http://schemas.openxmlformats.org/officeDocument/2006/relationships/image" Target="../media/image42.svg"/><Relationship Id="rId9" Type="http://schemas.openxmlformats.org/officeDocument/2006/relationships/image" Target="../media/image55.png"/><Relationship Id="rId14" Type="http://schemas.openxmlformats.org/officeDocument/2006/relationships/image" Target="../media/image58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4.gif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8.sv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28"/>
          <p:cNvSpPr txBox="1">
            <a:spLocks noGrp="1"/>
          </p:cNvSpPr>
          <p:nvPr>
            <p:ph type="ctrTitle"/>
          </p:nvPr>
        </p:nvSpPr>
        <p:spPr>
          <a:xfrm>
            <a:off x="3668578" y="1023525"/>
            <a:ext cx="4963800" cy="262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78797A"/>
                </a:solidFill>
              </a:rPr>
              <a:t>Projet Étudiant </a:t>
            </a:r>
            <a:r>
              <a:rPr lang="en" b="1" dirty="0">
                <a:solidFill>
                  <a:srgbClr val="27263D"/>
                </a:solidFill>
              </a:rPr>
              <a:t>Chess 2.1</a:t>
            </a:r>
            <a:endParaRPr b="1" dirty="0">
              <a:solidFill>
                <a:srgbClr val="27263D"/>
              </a:solidFill>
            </a:endParaRPr>
          </a:p>
        </p:txBody>
      </p:sp>
      <p:sp>
        <p:nvSpPr>
          <p:cNvPr id="660" name="Google Shape;660;p28"/>
          <p:cNvSpPr txBox="1">
            <a:spLocks noGrp="1"/>
          </p:cNvSpPr>
          <p:nvPr>
            <p:ph type="subTitle" idx="1"/>
          </p:nvPr>
        </p:nvSpPr>
        <p:spPr>
          <a:xfrm>
            <a:off x="3668578" y="3644325"/>
            <a:ext cx="4963800" cy="45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j-lt"/>
              </a:rPr>
              <a:t>Laurentin Turcat | Mathieu Anziani | Mathis Pradelles</a:t>
            </a:r>
            <a:endParaRPr dirty="0">
              <a:latin typeface="+mj-lt"/>
            </a:endParaRPr>
          </a:p>
        </p:txBody>
      </p: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940E5E62-4056-B484-575A-D67718EC5A7B}"/>
              </a:ext>
            </a:extLst>
          </p:cNvPr>
          <p:cNvGrpSpPr/>
          <p:nvPr/>
        </p:nvGrpSpPr>
        <p:grpSpPr>
          <a:xfrm>
            <a:off x="47074" y="69196"/>
            <a:ext cx="3497740" cy="6817683"/>
            <a:chOff x="47074" y="69196"/>
            <a:chExt cx="3497740" cy="6817683"/>
          </a:xfrm>
        </p:grpSpPr>
        <p:grpSp>
          <p:nvGrpSpPr>
            <p:cNvPr id="6" name="Graphique 4">
              <a:extLst>
                <a:ext uri="{FF2B5EF4-FFF2-40B4-BE49-F238E27FC236}">
                  <a16:creationId xmlns:a16="http://schemas.microsoft.com/office/drawing/2014/main" id="{0D864A60-B756-F07C-5005-E374003D0F83}"/>
                </a:ext>
              </a:extLst>
            </p:cNvPr>
            <p:cNvGrpSpPr/>
            <p:nvPr/>
          </p:nvGrpSpPr>
          <p:grpSpPr>
            <a:xfrm>
              <a:off x="47075" y="69196"/>
              <a:ext cx="3497739" cy="5108257"/>
              <a:chOff x="47075" y="69196"/>
              <a:chExt cx="3497739" cy="5108257"/>
            </a:xfrm>
          </p:grpSpPr>
          <p:sp>
            <p:nvSpPr>
              <p:cNvPr id="7" name="Forme libre : forme 6">
                <a:extLst>
                  <a:ext uri="{FF2B5EF4-FFF2-40B4-BE49-F238E27FC236}">
                    <a16:creationId xmlns:a16="http://schemas.microsoft.com/office/drawing/2014/main" id="{491248C7-6753-2059-D15A-AEBF618F8705}"/>
                  </a:ext>
                </a:extLst>
              </p:cNvPr>
              <p:cNvSpPr/>
              <p:nvPr/>
            </p:nvSpPr>
            <p:spPr>
              <a:xfrm>
                <a:off x="47076" y="69196"/>
                <a:ext cx="3497738" cy="5099617"/>
              </a:xfrm>
              <a:custGeom>
                <a:avLst/>
                <a:gdLst>
                  <a:gd name="connsiteX0" fmla="*/ 224 w 3497738"/>
                  <a:gd name="connsiteY0" fmla="*/ 3329561 h 5099617"/>
                  <a:gd name="connsiteX1" fmla="*/ 32775 w 3497738"/>
                  <a:gd name="connsiteY1" fmla="*/ 1403690 h 5099617"/>
                  <a:gd name="connsiteX2" fmla="*/ 690902 w 3497738"/>
                  <a:gd name="connsiteY2" fmla="*/ 353374 h 5099617"/>
                  <a:gd name="connsiteX3" fmla="*/ 1324232 w 3497738"/>
                  <a:gd name="connsiteY3" fmla="*/ 41321 h 5099617"/>
                  <a:gd name="connsiteX4" fmla="*/ 2163787 w 3497738"/>
                  <a:gd name="connsiteY4" fmla="*/ 41884 h 5099617"/>
                  <a:gd name="connsiteX5" fmla="*/ 3087821 w 3497738"/>
                  <a:gd name="connsiteY5" fmla="*/ 627173 h 5099617"/>
                  <a:gd name="connsiteX6" fmla="*/ 3448263 w 3497738"/>
                  <a:gd name="connsiteY6" fmla="*/ 1317136 h 5099617"/>
                  <a:gd name="connsiteX7" fmla="*/ 3487452 w 3497738"/>
                  <a:gd name="connsiteY7" fmla="*/ 1455624 h 5099617"/>
                  <a:gd name="connsiteX8" fmla="*/ 3492595 w 3497738"/>
                  <a:gd name="connsiteY8" fmla="*/ 3277623 h 5099617"/>
                  <a:gd name="connsiteX9" fmla="*/ 3497738 w 3497738"/>
                  <a:gd name="connsiteY9" fmla="*/ 5099617 h 5099617"/>
                  <a:gd name="connsiteX10" fmla="*/ 3263505 w 3497738"/>
                  <a:gd name="connsiteY10" fmla="*/ 5099617 h 5099617"/>
                  <a:gd name="connsiteX11" fmla="*/ 155792 w 3497738"/>
                  <a:gd name="connsiteY11" fmla="*/ 5099617 h 5099617"/>
                  <a:gd name="connsiteX12" fmla="*/ 0 w 3497738"/>
                  <a:gd name="connsiteY12" fmla="*/ 5099617 h 50996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97738" h="5099617">
                    <a:moveTo>
                      <a:pt x="224" y="3329561"/>
                    </a:moveTo>
                    <a:cubicBezTo>
                      <a:pt x="420" y="1669097"/>
                      <a:pt x="2455" y="1549844"/>
                      <a:pt x="32775" y="1403690"/>
                    </a:cubicBezTo>
                    <a:cubicBezTo>
                      <a:pt x="119155" y="987335"/>
                      <a:pt x="358507" y="605350"/>
                      <a:pt x="690902" y="353374"/>
                    </a:cubicBezTo>
                    <a:cubicBezTo>
                      <a:pt x="838258" y="241668"/>
                      <a:pt x="1147956" y="89076"/>
                      <a:pt x="1324232" y="41321"/>
                    </a:cubicBezTo>
                    <a:cubicBezTo>
                      <a:pt x="1528472" y="-14009"/>
                      <a:pt x="1954628" y="-13724"/>
                      <a:pt x="2163787" y="41884"/>
                    </a:cubicBezTo>
                    <a:cubicBezTo>
                      <a:pt x="2502513" y="131939"/>
                      <a:pt x="2860185" y="358490"/>
                      <a:pt x="3087821" y="627173"/>
                    </a:cubicBezTo>
                    <a:cubicBezTo>
                      <a:pt x="3222237" y="785831"/>
                      <a:pt x="3387341" y="1101874"/>
                      <a:pt x="3448263" y="1317136"/>
                    </a:cubicBezTo>
                    <a:lnTo>
                      <a:pt x="3487452" y="1455624"/>
                    </a:lnTo>
                    <a:lnTo>
                      <a:pt x="3492595" y="3277623"/>
                    </a:lnTo>
                    <a:lnTo>
                      <a:pt x="3497738" y="5099617"/>
                    </a:lnTo>
                    <a:lnTo>
                      <a:pt x="3263505" y="5099617"/>
                    </a:lnTo>
                    <a:lnTo>
                      <a:pt x="155792" y="5099617"/>
                    </a:lnTo>
                    <a:lnTo>
                      <a:pt x="0" y="5099617"/>
                    </a:lnTo>
                    <a:close/>
                  </a:path>
                </a:pathLst>
              </a:custGeom>
              <a:solidFill>
                <a:srgbClr val="FFFFFF"/>
              </a:solidFill>
              <a:ln w="652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8" name="Forme libre : forme 7">
                <a:extLst>
                  <a:ext uri="{FF2B5EF4-FFF2-40B4-BE49-F238E27FC236}">
                    <a16:creationId xmlns:a16="http://schemas.microsoft.com/office/drawing/2014/main" id="{577236BD-7BF9-9B91-601E-D6095A037B84}"/>
                  </a:ext>
                </a:extLst>
              </p:cNvPr>
              <p:cNvSpPr/>
              <p:nvPr/>
            </p:nvSpPr>
            <p:spPr>
              <a:xfrm>
                <a:off x="47075" y="69196"/>
                <a:ext cx="3497739" cy="5099617"/>
              </a:xfrm>
              <a:custGeom>
                <a:avLst/>
                <a:gdLst>
                  <a:gd name="connsiteX0" fmla="*/ 226 w 3497739"/>
                  <a:gd name="connsiteY0" fmla="*/ 3329561 h 5099617"/>
                  <a:gd name="connsiteX1" fmla="*/ 32777 w 3497739"/>
                  <a:gd name="connsiteY1" fmla="*/ 1403690 h 5099617"/>
                  <a:gd name="connsiteX2" fmla="*/ 690905 w 3497739"/>
                  <a:gd name="connsiteY2" fmla="*/ 353374 h 5099617"/>
                  <a:gd name="connsiteX3" fmla="*/ 1324233 w 3497739"/>
                  <a:gd name="connsiteY3" fmla="*/ 41321 h 5099617"/>
                  <a:gd name="connsiteX4" fmla="*/ 2163788 w 3497739"/>
                  <a:gd name="connsiteY4" fmla="*/ 41884 h 5099617"/>
                  <a:gd name="connsiteX5" fmla="*/ 3087822 w 3497739"/>
                  <a:gd name="connsiteY5" fmla="*/ 627173 h 5099617"/>
                  <a:gd name="connsiteX6" fmla="*/ 3448264 w 3497739"/>
                  <a:gd name="connsiteY6" fmla="*/ 1317136 h 5099617"/>
                  <a:gd name="connsiteX7" fmla="*/ 3487453 w 3497739"/>
                  <a:gd name="connsiteY7" fmla="*/ 1455624 h 5099617"/>
                  <a:gd name="connsiteX8" fmla="*/ 3492596 w 3497739"/>
                  <a:gd name="connsiteY8" fmla="*/ 3277623 h 5099617"/>
                  <a:gd name="connsiteX9" fmla="*/ 3497740 w 3497739"/>
                  <a:gd name="connsiteY9" fmla="*/ 5099617 h 5099617"/>
                  <a:gd name="connsiteX10" fmla="*/ 3263506 w 3497739"/>
                  <a:gd name="connsiteY10" fmla="*/ 5099617 h 5099617"/>
                  <a:gd name="connsiteX11" fmla="*/ 3029289 w 3497739"/>
                  <a:gd name="connsiteY11" fmla="*/ 5099617 h 5099617"/>
                  <a:gd name="connsiteX12" fmla="*/ 3029289 w 3497739"/>
                  <a:gd name="connsiteY12" fmla="*/ 5029392 h 5099617"/>
                  <a:gd name="connsiteX13" fmla="*/ 2953595 w 3497739"/>
                  <a:gd name="connsiteY13" fmla="*/ 4766052 h 5099617"/>
                  <a:gd name="connsiteX14" fmla="*/ 2916415 w 3497739"/>
                  <a:gd name="connsiteY14" fmla="*/ 4725926 h 5099617"/>
                  <a:gd name="connsiteX15" fmla="*/ 2955535 w 3497739"/>
                  <a:gd name="connsiteY15" fmla="*/ 4667858 h 5099617"/>
                  <a:gd name="connsiteX16" fmla="*/ 2914095 w 3497739"/>
                  <a:gd name="connsiteY16" fmla="*/ 4230556 h 5099617"/>
                  <a:gd name="connsiteX17" fmla="*/ 2778292 w 3497739"/>
                  <a:gd name="connsiteY17" fmla="*/ 4147498 h 5099617"/>
                  <a:gd name="connsiteX18" fmla="*/ 2606522 w 3497739"/>
                  <a:gd name="connsiteY18" fmla="*/ 3984759 h 5099617"/>
                  <a:gd name="connsiteX19" fmla="*/ 2646733 w 3497739"/>
                  <a:gd name="connsiteY19" fmla="*/ 3886877 h 5099617"/>
                  <a:gd name="connsiteX20" fmla="*/ 2588582 w 3497739"/>
                  <a:gd name="connsiteY20" fmla="*/ 3636179 h 5099617"/>
                  <a:gd name="connsiteX21" fmla="*/ 2410438 w 3497739"/>
                  <a:gd name="connsiteY21" fmla="*/ 3650536 h 5099617"/>
                  <a:gd name="connsiteX22" fmla="*/ 927423 w 3497739"/>
                  <a:gd name="connsiteY22" fmla="*/ 3731394 h 5099617"/>
                  <a:gd name="connsiteX23" fmla="*/ 722703 w 3497739"/>
                  <a:gd name="connsiteY23" fmla="*/ 3697468 h 5099617"/>
                  <a:gd name="connsiteX24" fmla="*/ 752996 w 3497739"/>
                  <a:gd name="connsiteY24" fmla="*/ 3830818 h 5099617"/>
                  <a:gd name="connsiteX25" fmla="*/ 655049 w 3497739"/>
                  <a:gd name="connsiteY25" fmla="*/ 4137679 h 5099617"/>
                  <a:gd name="connsiteX26" fmla="*/ 504441 w 3497739"/>
                  <a:gd name="connsiteY26" fmla="*/ 4230175 h 5099617"/>
                  <a:gd name="connsiteX27" fmla="*/ 412401 w 3497739"/>
                  <a:gd name="connsiteY27" fmla="*/ 4639923 h 5099617"/>
                  <a:gd name="connsiteX28" fmla="*/ 443070 w 3497739"/>
                  <a:gd name="connsiteY28" fmla="*/ 4708209 h 5099617"/>
                  <a:gd name="connsiteX29" fmla="*/ 393014 w 3497739"/>
                  <a:gd name="connsiteY29" fmla="*/ 4752925 h 5099617"/>
                  <a:gd name="connsiteX30" fmla="*/ 312338 w 3497739"/>
                  <a:gd name="connsiteY30" fmla="*/ 5026050 h 5099617"/>
                  <a:gd name="connsiteX31" fmla="*/ 311585 w 3497739"/>
                  <a:gd name="connsiteY31" fmla="*/ 5099617 h 5099617"/>
                  <a:gd name="connsiteX32" fmla="*/ 155792 w 3497739"/>
                  <a:gd name="connsiteY32" fmla="*/ 5099617 h 5099617"/>
                  <a:gd name="connsiteX33" fmla="*/ 0 w 3497739"/>
                  <a:gd name="connsiteY33" fmla="*/ 5099617 h 5099617"/>
                  <a:gd name="connsiteX34" fmla="*/ 2198856 w 3497739"/>
                  <a:gd name="connsiteY34" fmla="*/ 3644786 h 5099617"/>
                  <a:gd name="connsiteX35" fmla="*/ 2752334 w 3497739"/>
                  <a:gd name="connsiteY35" fmla="*/ 3387092 h 5099617"/>
                  <a:gd name="connsiteX36" fmla="*/ 2682493 w 3497739"/>
                  <a:gd name="connsiteY36" fmla="*/ 3082846 h 5099617"/>
                  <a:gd name="connsiteX37" fmla="*/ 2475292 w 3497739"/>
                  <a:gd name="connsiteY37" fmla="*/ 1853774 h 5099617"/>
                  <a:gd name="connsiteX38" fmla="*/ 2309375 w 3497739"/>
                  <a:gd name="connsiteY38" fmla="*/ 846204 h 5099617"/>
                  <a:gd name="connsiteX39" fmla="*/ 2060248 w 3497739"/>
                  <a:gd name="connsiteY39" fmla="*/ 719901 h 5099617"/>
                  <a:gd name="connsiteX40" fmla="*/ 1929797 w 3497739"/>
                  <a:gd name="connsiteY40" fmla="*/ 719901 h 5099617"/>
                  <a:gd name="connsiteX41" fmla="*/ 1860701 w 3497739"/>
                  <a:gd name="connsiteY41" fmla="*/ 849588 h 5099617"/>
                  <a:gd name="connsiteX42" fmla="*/ 1780175 w 3497739"/>
                  <a:gd name="connsiteY42" fmla="*/ 979421 h 5099617"/>
                  <a:gd name="connsiteX43" fmla="*/ 1652564 w 3497739"/>
                  <a:gd name="connsiteY43" fmla="*/ 849734 h 5099617"/>
                  <a:gd name="connsiteX44" fmla="*/ 1536368 w 3497739"/>
                  <a:gd name="connsiteY44" fmla="*/ 719901 h 5099617"/>
                  <a:gd name="connsiteX45" fmla="*/ 1393871 w 3497739"/>
                  <a:gd name="connsiteY45" fmla="*/ 719901 h 5099617"/>
                  <a:gd name="connsiteX46" fmla="*/ 1251374 w 3497739"/>
                  <a:gd name="connsiteY46" fmla="*/ 719901 h 5099617"/>
                  <a:gd name="connsiteX47" fmla="*/ 1230289 w 3497739"/>
                  <a:gd name="connsiteY47" fmla="*/ 905995 h 5099617"/>
                  <a:gd name="connsiteX48" fmla="*/ 1161302 w 3497739"/>
                  <a:gd name="connsiteY48" fmla="*/ 1152679 h 5099617"/>
                  <a:gd name="connsiteX49" fmla="*/ 1067922 w 3497739"/>
                  <a:gd name="connsiteY49" fmla="*/ 1360412 h 5099617"/>
                  <a:gd name="connsiteX50" fmla="*/ 944565 w 3497739"/>
                  <a:gd name="connsiteY50" fmla="*/ 1835763 h 5099617"/>
                  <a:gd name="connsiteX51" fmla="*/ 830891 w 3497739"/>
                  <a:gd name="connsiteY51" fmla="*/ 2221803 h 5099617"/>
                  <a:gd name="connsiteX52" fmla="*/ 926411 w 3497739"/>
                  <a:gd name="connsiteY52" fmla="*/ 2392058 h 5099617"/>
                  <a:gd name="connsiteX53" fmla="*/ 969372 w 3497739"/>
                  <a:gd name="connsiteY53" fmla="*/ 2436912 h 5099617"/>
                  <a:gd name="connsiteX54" fmla="*/ 1019972 w 3497739"/>
                  <a:gd name="connsiteY54" fmla="*/ 2521598 h 5099617"/>
                  <a:gd name="connsiteX55" fmla="*/ 1141144 w 3497739"/>
                  <a:gd name="connsiteY55" fmla="*/ 2572185 h 5099617"/>
                  <a:gd name="connsiteX56" fmla="*/ 1211716 w 3497739"/>
                  <a:gd name="connsiteY56" fmla="*/ 2582818 h 5099617"/>
                  <a:gd name="connsiteX57" fmla="*/ 707138 w 3497739"/>
                  <a:gd name="connsiteY57" fmla="*/ 3465855 h 5099617"/>
                  <a:gd name="connsiteX58" fmla="*/ 1315578 w 3497739"/>
                  <a:gd name="connsiteY58" fmla="*/ 3650865 h 5099617"/>
                  <a:gd name="connsiteX59" fmla="*/ 2198856 w 3497739"/>
                  <a:gd name="connsiteY59" fmla="*/ 3644786 h 5099617"/>
                  <a:gd name="connsiteX60" fmla="*/ 1462714 w 3497739"/>
                  <a:gd name="connsiteY60" fmla="*/ 4892579 h 5099617"/>
                  <a:gd name="connsiteX61" fmla="*/ 1060697 w 3497739"/>
                  <a:gd name="connsiteY61" fmla="*/ 4829402 h 5099617"/>
                  <a:gd name="connsiteX62" fmla="*/ 1325457 w 3497739"/>
                  <a:gd name="connsiteY62" fmla="*/ 4839810 h 5099617"/>
                  <a:gd name="connsiteX63" fmla="*/ 2431340 w 3497739"/>
                  <a:gd name="connsiteY63" fmla="*/ 4840330 h 5099617"/>
                  <a:gd name="connsiteX64" fmla="*/ 2592305 w 3497739"/>
                  <a:gd name="connsiteY64" fmla="*/ 4829956 h 5099617"/>
                  <a:gd name="connsiteX65" fmla="*/ 2445922 w 3497739"/>
                  <a:gd name="connsiteY65" fmla="*/ 4865251 h 5099617"/>
                  <a:gd name="connsiteX66" fmla="*/ 1462714 w 3497739"/>
                  <a:gd name="connsiteY66" fmla="*/ 4892579 h 50996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</a:cxnLst>
                <a:rect l="l" t="t" r="r" b="b"/>
                <a:pathLst>
                  <a:path w="3497739" h="5099617">
                    <a:moveTo>
                      <a:pt x="226" y="3329561"/>
                    </a:moveTo>
                    <a:cubicBezTo>
                      <a:pt x="441" y="1669097"/>
                      <a:pt x="2455" y="1549844"/>
                      <a:pt x="32777" y="1403690"/>
                    </a:cubicBezTo>
                    <a:cubicBezTo>
                      <a:pt x="119157" y="987335"/>
                      <a:pt x="358508" y="605350"/>
                      <a:pt x="690905" y="353374"/>
                    </a:cubicBezTo>
                    <a:cubicBezTo>
                      <a:pt x="838259" y="241668"/>
                      <a:pt x="1147957" y="89076"/>
                      <a:pt x="1324233" y="41321"/>
                    </a:cubicBezTo>
                    <a:cubicBezTo>
                      <a:pt x="1528473" y="-14009"/>
                      <a:pt x="1954630" y="-13724"/>
                      <a:pt x="2163788" y="41884"/>
                    </a:cubicBezTo>
                    <a:cubicBezTo>
                      <a:pt x="2502515" y="131939"/>
                      <a:pt x="2860186" y="358490"/>
                      <a:pt x="3087822" y="627173"/>
                    </a:cubicBezTo>
                    <a:cubicBezTo>
                      <a:pt x="3222239" y="785831"/>
                      <a:pt x="3387342" y="1101874"/>
                      <a:pt x="3448264" y="1317136"/>
                    </a:cubicBezTo>
                    <a:lnTo>
                      <a:pt x="3487453" y="1455624"/>
                    </a:lnTo>
                    <a:lnTo>
                      <a:pt x="3492596" y="3277623"/>
                    </a:lnTo>
                    <a:lnTo>
                      <a:pt x="3497740" y="5099617"/>
                    </a:lnTo>
                    <a:lnTo>
                      <a:pt x="3263506" y="5099617"/>
                    </a:lnTo>
                    <a:lnTo>
                      <a:pt x="3029289" y="5099617"/>
                    </a:lnTo>
                    <a:lnTo>
                      <a:pt x="3029289" y="5029392"/>
                    </a:lnTo>
                    <a:cubicBezTo>
                      <a:pt x="3029289" y="4927077"/>
                      <a:pt x="2996231" y="4812066"/>
                      <a:pt x="2953595" y="4766052"/>
                    </a:cubicBezTo>
                    <a:lnTo>
                      <a:pt x="2916415" y="4725926"/>
                    </a:lnTo>
                    <a:lnTo>
                      <a:pt x="2955535" y="4667858"/>
                    </a:lnTo>
                    <a:cubicBezTo>
                      <a:pt x="3023038" y="4567689"/>
                      <a:pt x="3000248" y="4327244"/>
                      <a:pt x="2914095" y="4230556"/>
                    </a:cubicBezTo>
                    <a:cubicBezTo>
                      <a:pt x="2896535" y="4210831"/>
                      <a:pt x="2835422" y="4173458"/>
                      <a:pt x="2778292" y="4147498"/>
                    </a:cubicBezTo>
                    <a:cubicBezTo>
                      <a:pt x="2662336" y="4094816"/>
                      <a:pt x="2624134" y="4058604"/>
                      <a:pt x="2606522" y="3984759"/>
                    </a:cubicBezTo>
                    <a:cubicBezTo>
                      <a:pt x="2596547" y="3942867"/>
                      <a:pt x="2603232" y="3926622"/>
                      <a:pt x="2646733" y="3886877"/>
                    </a:cubicBezTo>
                    <a:cubicBezTo>
                      <a:pt x="2752715" y="3790086"/>
                      <a:pt x="2729492" y="3689987"/>
                      <a:pt x="2588582" y="3636179"/>
                    </a:cubicBezTo>
                    <a:cubicBezTo>
                      <a:pt x="2510706" y="3606426"/>
                      <a:pt x="2509009" y="3606565"/>
                      <a:pt x="2410438" y="3650536"/>
                    </a:cubicBezTo>
                    <a:cubicBezTo>
                      <a:pt x="2062603" y="3805724"/>
                      <a:pt x="1475172" y="3837745"/>
                      <a:pt x="927423" y="3731394"/>
                    </a:cubicBezTo>
                    <a:cubicBezTo>
                      <a:pt x="831488" y="3712760"/>
                      <a:pt x="739364" y="3697503"/>
                      <a:pt x="722703" y="3697468"/>
                    </a:cubicBezTo>
                    <a:cubicBezTo>
                      <a:pt x="672839" y="3697399"/>
                      <a:pt x="687339" y="3761199"/>
                      <a:pt x="752996" y="3830818"/>
                    </a:cubicBezTo>
                    <a:cubicBezTo>
                      <a:pt x="860204" y="3944477"/>
                      <a:pt x="827994" y="4045390"/>
                      <a:pt x="655049" y="4137679"/>
                    </a:cubicBezTo>
                    <a:cubicBezTo>
                      <a:pt x="604192" y="4164816"/>
                      <a:pt x="536419" y="4206450"/>
                      <a:pt x="504441" y="4230175"/>
                    </a:cubicBezTo>
                    <a:cubicBezTo>
                      <a:pt x="390659" y="4314602"/>
                      <a:pt x="349198" y="4499179"/>
                      <a:pt x="412401" y="4639923"/>
                    </a:cubicBezTo>
                    <a:lnTo>
                      <a:pt x="443070" y="4708209"/>
                    </a:lnTo>
                    <a:lnTo>
                      <a:pt x="393014" y="4752925"/>
                    </a:lnTo>
                    <a:cubicBezTo>
                      <a:pt x="340146" y="4800169"/>
                      <a:pt x="313736" y="4889583"/>
                      <a:pt x="312338" y="5026050"/>
                    </a:cubicBezTo>
                    <a:lnTo>
                      <a:pt x="311585" y="5099617"/>
                    </a:lnTo>
                    <a:lnTo>
                      <a:pt x="155792" y="5099617"/>
                    </a:lnTo>
                    <a:lnTo>
                      <a:pt x="0" y="5099617"/>
                    </a:lnTo>
                    <a:close/>
                    <a:moveTo>
                      <a:pt x="2198856" y="3644786"/>
                    </a:moveTo>
                    <a:cubicBezTo>
                      <a:pt x="2577083" y="3598373"/>
                      <a:pt x="2752334" y="3516788"/>
                      <a:pt x="2752334" y="3387092"/>
                    </a:cubicBezTo>
                    <a:cubicBezTo>
                      <a:pt x="2752334" y="3353044"/>
                      <a:pt x="2720903" y="3216126"/>
                      <a:pt x="2682493" y="3082846"/>
                    </a:cubicBezTo>
                    <a:cubicBezTo>
                      <a:pt x="2536318" y="2575631"/>
                      <a:pt x="2522568" y="2494080"/>
                      <a:pt x="2475292" y="1853774"/>
                    </a:cubicBezTo>
                    <a:cubicBezTo>
                      <a:pt x="2425972" y="1185937"/>
                      <a:pt x="2394039" y="992020"/>
                      <a:pt x="2309375" y="846204"/>
                    </a:cubicBezTo>
                    <a:cubicBezTo>
                      <a:pt x="2246444" y="737818"/>
                      <a:pt x="2211099" y="719901"/>
                      <a:pt x="2060248" y="719901"/>
                    </a:cubicBezTo>
                    <a:lnTo>
                      <a:pt x="1929797" y="719901"/>
                    </a:lnTo>
                    <a:lnTo>
                      <a:pt x="1860701" y="849588"/>
                    </a:lnTo>
                    <a:cubicBezTo>
                      <a:pt x="1822707" y="920915"/>
                      <a:pt x="1786461" y="979341"/>
                      <a:pt x="1780175" y="979421"/>
                    </a:cubicBezTo>
                    <a:cubicBezTo>
                      <a:pt x="1773889" y="979497"/>
                      <a:pt x="1716465" y="921143"/>
                      <a:pt x="1652564" y="849734"/>
                    </a:cubicBezTo>
                    <a:lnTo>
                      <a:pt x="1536368" y="719901"/>
                    </a:lnTo>
                    <a:lnTo>
                      <a:pt x="1393871" y="719901"/>
                    </a:lnTo>
                    <a:lnTo>
                      <a:pt x="1251374" y="719901"/>
                    </a:lnTo>
                    <a:lnTo>
                      <a:pt x="1230289" y="905995"/>
                    </a:lnTo>
                    <a:cubicBezTo>
                      <a:pt x="1204217" y="1136078"/>
                      <a:pt x="1199575" y="1152679"/>
                      <a:pt x="1161302" y="1152679"/>
                    </a:cubicBezTo>
                    <a:cubicBezTo>
                      <a:pt x="1102596" y="1152679"/>
                      <a:pt x="1077988" y="1207420"/>
                      <a:pt x="1067922" y="1360412"/>
                    </a:cubicBezTo>
                    <a:cubicBezTo>
                      <a:pt x="1059950" y="1481569"/>
                      <a:pt x="1038164" y="1565524"/>
                      <a:pt x="944565" y="1835763"/>
                    </a:cubicBezTo>
                    <a:cubicBezTo>
                      <a:pt x="882045" y="2016271"/>
                      <a:pt x="830891" y="2189990"/>
                      <a:pt x="830891" y="2221803"/>
                    </a:cubicBezTo>
                    <a:cubicBezTo>
                      <a:pt x="830891" y="2301016"/>
                      <a:pt x="874685" y="2379069"/>
                      <a:pt x="926411" y="2392058"/>
                    </a:cubicBezTo>
                    <a:cubicBezTo>
                      <a:pt x="953951" y="2398968"/>
                      <a:pt x="969372" y="2415074"/>
                      <a:pt x="969372" y="2436912"/>
                    </a:cubicBezTo>
                    <a:cubicBezTo>
                      <a:pt x="969372" y="2455650"/>
                      <a:pt x="992143" y="2493768"/>
                      <a:pt x="1019972" y="2521598"/>
                    </a:cubicBezTo>
                    <a:cubicBezTo>
                      <a:pt x="1059349" y="2560962"/>
                      <a:pt x="1086223" y="2572185"/>
                      <a:pt x="1141144" y="2572185"/>
                    </a:cubicBezTo>
                    <a:cubicBezTo>
                      <a:pt x="1179959" y="2572185"/>
                      <a:pt x="1211716" y="2576964"/>
                      <a:pt x="1211716" y="2582818"/>
                    </a:cubicBezTo>
                    <a:cubicBezTo>
                      <a:pt x="1211716" y="2594577"/>
                      <a:pt x="731562" y="3434872"/>
                      <a:pt x="707138" y="3465855"/>
                    </a:cubicBezTo>
                    <a:cubicBezTo>
                      <a:pt x="647271" y="3541795"/>
                      <a:pt x="841243" y="3600781"/>
                      <a:pt x="1315578" y="3650865"/>
                    </a:cubicBezTo>
                    <a:cubicBezTo>
                      <a:pt x="1455195" y="3665602"/>
                      <a:pt x="2063348" y="3661429"/>
                      <a:pt x="2198856" y="3644786"/>
                    </a:cubicBezTo>
                    <a:close/>
                    <a:moveTo>
                      <a:pt x="1462714" y="4892579"/>
                    </a:moveTo>
                    <a:cubicBezTo>
                      <a:pt x="1263588" y="4869112"/>
                      <a:pt x="1053929" y="4836173"/>
                      <a:pt x="1060697" y="4829402"/>
                    </a:cubicBezTo>
                    <a:cubicBezTo>
                      <a:pt x="1064181" y="4825921"/>
                      <a:pt x="1183322" y="4830597"/>
                      <a:pt x="1325457" y="4839810"/>
                    </a:cubicBezTo>
                    <a:cubicBezTo>
                      <a:pt x="1655127" y="4861164"/>
                      <a:pt x="2230754" y="4861441"/>
                      <a:pt x="2431340" y="4840330"/>
                    </a:cubicBezTo>
                    <a:cubicBezTo>
                      <a:pt x="2516611" y="4831376"/>
                      <a:pt x="2589049" y="4826700"/>
                      <a:pt x="2592305" y="4829956"/>
                    </a:cubicBezTo>
                    <a:cubicBezTo>
                      <a:pt x="2595560" y="4833212"/>
                      <a:pt x="2529685" y="4849092"/>
                      <a:pt x="2445922" y="4865251"/>
                    </a:cubicBezTo>
                    <a:cubicBezTo>
                      <a:pt x="2271744" y="4898865"/>
                      <a:pt x="1660340" y="4915854"/>
                      <a:pt x="1462714" y="4892579"/>
                    </a:cubicBezTo>
                    <a:close/>
                  </a:path>
                </a:pathLst>
              </a:custGeom>
              <a:solidFill>
                <a:srgbClr val="27263D"/>
              </a:solidFill>
              <a:ln w="652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 dirty="0"/>
              </a:p>
            </p:txBody>
          </p:sp>
          <p:grpSp>
            <p:nvGrpSpPr>
              <p:cNvPr id="9" name="Graphique 4">
                <a:extLst>
                  <a:ext uri="{FF2B5EF4-FFF2-40B4-BE49-F238E27FC236}">
                    <a16:creationId xmlns:a16="http://schemas.microsoft.com/office/drawing/2014/main" id="{B34ACA1E-9784-792A-FF74-8947FB010BFE}"/>
                  </a:ext>
                </a:extLst>
              </p:cNvPr>
              <p:cNvGrpSpPr/>
              <p:nvPr/>
            </p:nvGrpSpPr>
            <p:grpSpPr>
              <a:xfrm>
                <a:off x="401364" y="841041"/>
                <a:ext cx="1856525" cy="4336412"/>
                <a:chOff x="401364" y="841041"/>
                <a:chExt cx="1856525" cy="4336412"/>
              </a:xfrm>
            </p:grpSpPr>
            <p:sp>
              <p:nvSpPr>
                <p:cNvPr id="10" name="Forme libre : forme 9">
                  <a:extLst>
                    <a:ext uri="{FF2B5EF4-FFF2-40B4-BE49-F238E27FC236}">
                      <a16:creationId xmlns:a16="http://schemas.microsoft.com/office/drawing/2014/main" id="{953D8411-E2D9-3F7A-DC2A-AAE30E21FBB4}"/>
                    </a:ext>
                  </a:extLst>
                </p:cNvPr>
                <p:cNvSpPr/>
                <p:nvPr/>
              </p:nvSpPr>
              <p:spPr>
                <a:xfrm>
                  <a:off x="811992" y="1253950"/>
                  <a:ext cx="1445897" cy="3914866"/>
                </a:xfrm>
                <a:custGeom>
                  <a:avLst/>
                  <a:gdLst>
                    <a:gd name="connsiteX0" fmla="*/ 662069 w 1445897"/>
                    <a:gd name="connsiteY0" fmla="*/ 3875994 h 3914866"/>
                    <a:gd name="connsiteX1" fmla="*/ 614414 w 1445897"/>
                    <a:gd name="connsiteY1" fmla="*/ 3786554 h 3914866"/>
                    <a:gd name="connsiteX2" fmla="*/ 578849 w 1445897"/>
                    <a:gd name="connsiteY2" fmla="*/ 3736109 h 3914866"/>
                    <a:gd name="connsiteX3" fmla="*/ 621015 w 1445897"/>
                    <a:gd name="connsiteY3" fmla="*/ 3747429 h 3914866"/>
                    <a:gd name="connsiteX4" fmla="*/ 914176 w 1445897"/>
                    <a:gd name="connsiteY4" fmla="*/ 3770001 h 3914866"/>
                    <a:gd name="connsiteX5" fmla="*/ 1185466 w 1445897"/>
                    <a:gd name="connsiteY5" fmla="*/ 3797089 h 3914866"/>
                    <a:gd name="connsiteX6" fmla="*/ 1223516 w 1445897"/>
                    <a:gd name="connsiteY6" fmla="*/ 3864021 h 3914866"/>
                    <a:gd name="connsiteX7" fmla="*/ 1241266 w 1445897"/>
                    <a:gd name="connsiteY7" fmla="*/ 3914924 h 3914866"/>
                    <a:gd name="connsiteX8" fmla="*/ 957716 w 1445897"/>
                    <a:gd name="connsiteY8" fmla="*/ 3914924 h 3914866"/>
                    <a:gd name="connsiteX9" fmla="*/ 662069 w 1445897"/>
                    <a:gd name="connsiteY9" fmla="*/ 3875994 h 3914866"/>
                    <a:gd name="connsiteX10" fmla="*/ 631234 w 1445897"/>
                    <a:gd name="connsiteY10" fmla="*/ 3607936 h 3914866"/>
                    <a:gd name="connsiteX11" fmla="*/ 596285 w 1445897"/>
                    <a:gd name="connsiteY11" fmla="*/ 3566128 h 3914866"/>
                    <a:gd name="connsiteX12" fmla="*/ 626118 w 1445897"/>
                    <a:gd name="connsiteY12" fmla="*/ 3463406 h 3914866"/>
                    <a:gd name="connsiteX13" fmla="*/ 624339 w 1445897"/>
                    <a:gd name="connsiteY13" fmla="*/ 3395623 h 3914866"/>
                    <a:gd name="connsiteX14" fmla="*/ 782241 w 1445897"/>
                    <a:gd name="connsiteY14" fmla="*/ 3396212 h 3914866"/>
                    <a:gd name="connsiteX15" fmla="*/ 1274515 w 1445897"/>
                    <a:gd name="connsiteY15" fmla="*/ 3493634 h 3914866"/>
                    <a:gd name="connsiteX16" fmla="*/ 1424534 w 1445897"/>
                    <a:gd name="connsiteY16" fmla="*/ 3589616 h 3914866"/>
                    <a:gd name="connsiteX17" fmla="*/ 1087276 w 1445897"/>
                    <a:gd name="connsiteY17" fmla="*/ 3617031 h 3914866"/>
                    <a:gd name="connsiteX18" fmla="*/ 631234 w 1445897"/>
                    <a:gd name="connsiteY18" fmla="*/ 3607936 h 3914866"/>
                    <a:gd name="connsiteX19" fmla="*/ 488582 w 1445897"/>
                    <a:gd name="connsiteY19" fmla="*/ 3085167 h 3914866"/>
                    <a:gd name="connsiteX20" fmla="*/ 589631 w 1445897"/>
                    <a:gd name="connsiteY20" fmla="*/ 2977080 h 3914866"/>
                    <a:gd name="connsiteX21" fmla="*/ 631993 w 1445897"/>
                    <a:gd name="connsiteY21" fmla="*/ 2826857 h 3914866"/>
                    <a:gd name="connsiteX22" fmla="*/ 588145 w 1445897"/>
                    <a:gd name="connsiteY22" fmla="*/ 2703329 h 3914866"/>
                    <a:gd name="connsiteX23" fmla="*/ 552548 w 1445897"/>
                    <a:gd name="connsiteY23" fmla="*/ 2655175 h 3914866"/>
                    <a:gd name="connsiteX24" fmla="*/ 628774 w 1445897"/>
                    <a:gd name="connsiteY24" fmla="*/ 2678140 h 3914866"/>
                    <a:gd name="connsiteX25" fmla="*/ 1199793 w 1445897"/>
                    <a:gd name="connsiteY25" fmla="*/ 2765682 h 3914866"/>
                    <a:gd name="connsiteX26" fmla="*/ 1326894 w 1445897"/>
                    <a:gd name="connsiteY26" fmla="*/ 2877630 h 3914866"/>
                    <a:gd name="connsiteX27" fmla="*/ 696652 w 1445897"/>
                    <a:gd name="connsiteY27" fmla="*/ 3075876 h 3914866"/>
                    <a:gd name="connsiteX28" fmla="*/ 488582 w 1445897"/>
                    <a:gd name="connsiteY28" fmla="*/ 3085167 h 3914866"/>
                    <a:gd name="connsiteX29" fmla="*/ 394868 w 1445897"/>
                    <a:gd name="connsiteY29" fmla="*/ 2399482 h 3914866"/>
                    <a:gd name="connsiteX30" fmla="*/ 201 w 1445897"/>
                    <a:gd name="connsiteY30" fmla="*/ 2298527 h 3914866"/>
                    <a:gd name="connsiteX31" fmla="*/ 169507 w 1445897"/>
                    <a:gd name="connsiteY31" fmla="*/ 1992128 h 3914866"/>
                    <a:gd name="connsiteX32" fmla="*/ 333631 w 1445897"/>
                    <a:gd name="connsiteY32" fmla="*/ 1705292 h 3914866"/>
                    <a:gd name="connsiteX33" fmla="*/ 694350 w 1445897"/>
                    <a:gd name="connsiteY33" fmla="*/ 1518757 h 3914866"/>
                    <a:gd name="connsiteX34" fmla="*/ 1061100 w 1445897"/>
                    <a:gd name="connsiteY34" fmla="*/ 1338241 h 3914866"/>
                    <a:gd name="connsiteX35" fmla="*/ 601073 w 1445897"/>
                    <a:gd name="connsiteY35" fmla="*/ 2420092 h 3914866"/>
                    <a:gd name="connsiteX36" fmla="*/ 394868 w 1445897"/>
                    <a:gd name="connsiteY36" fmla="*/ 2399482 h 3914866"/>
                    <a:gd name="connsiteX37" fmla="*/ 406206 w 1445897"/>
                    <a:gd name="connsiteY37" fmla="*/ 1336999 h 3914866"/>
                    <a:gd name="connsiteX38" fmla="*/ 280709 w 1445897"/>
                    <a:gd name="connsiteY38" fmla="*/ 1292966 h 3914866"/>
                    <a:gd name="connsiteX39" fmla="*/ 481419 w 1445897"/>
                    <a:gd name="connsiteY39" fmla="*/ 1214387 h 3914866"/>
                    <a:gd name="connsiteX40" fmla="*/ 706453 w 1445897"/>
                    <a:gd name="connsiteY40" fmla="*/ 1230547 h 3914866"/>
                    <a:gd name="connsiteX41" fmla="*/ 690005 w 1445897"/>
                    <a:gd name="connsiteY41" fmla="*/ 1290021 h 3914866"/>
                    <a:gd name="connsiteX42" fmla="*/ 694336 w 1445897"/>
                    <a:gd name="connsiteY42" fmla="*/ 1341709 h 3914866"/>
                    <a:gd name="connsiteX43" fmla="*/ 406206 w 1445897"/>
                    <a:gd name="connsiteY43" fmla="*/ 1336999 h 3914866"/>
                    <a:gd name="connsiteX44" fmla="*/ 239073 w 1445897"/>
                    <a:gd name="connsiteY44" fmla="*/ 627891 h 3914866"/>
                    <a:gd name="connsiteX45" fmla="*/ 284739 w 1445897"/>
                    <a:gd name="connsiteY45" fmla="*/ 493698 h 3914866"/>
                    <a:gd name="connsiteX46" fmla="*/ 343432 w 1445897"/>
                    <a:gd name="connsiteY46" fmla="*/ 213111 h 3914866"/>
                    <a:gd name="connsiteX47" fmla="*/ 376490 w 1445897"/>
                    <a:gd name="connsiteY47" fmla="*/ 31339 h 3914866"/>
                    <a:gd name="connsiteX48" fmla="*/ 761580 w 1445897"/>
                    <a:gd name="connsiteY48" fmla="*/ 5665 h 3914866"/>
                    <a:gd name="connsiteX49" fmla="*/ 1126636 w 1445897"/>
                    <a:gd name="connsiteY49" fmla="*/ 57 h 3914866"/>
                    <a:gd name="connsiteX50" fmla="*/ 1020641 w 1445897"/>
                    <a:gd name="connsiteY50" fmla="*/ 98193 h 3914866"/>
                    <a:gd name="connsiteX51" fmla="*/ 708226 w 1445897"/>
                    <a:gd name="connsiteY51" fmla="*/ 534917 h 3914866"/>
                    <a:gd name="connsiteX52" fmla="*/ 654022 w 1445897"/>
                    <a:gd name="connsiteY52" fmla="*/ 643136 h 3914866"/>
                    <a:gd name="connsiteX53" fmla="*/ 446547 w 1445897"/>
                    <a:gd name="connsiteY53" fmla="*/ 643136 h 3914866"/>
                    <a:gd name="connsiteX54" fmla="*/ 239073 w 1445897"/>
                    <a:gd name="connsiteY54" fmla="*/ 627891 h 3914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</a:cxnLst>
                  <a:rect l="l" t="t" r="r" b="b"/>
                  <a:pathLst>
                    <a:path w="1445897" h="3914866">
                      <a:moveTo>
                        <a:pt x="662069" y="3875994"/>
                      </a:moveTo>
                      <a:cubicBezTo>
                        <a:pt x="655422" y="3854534"/>
                        <a:pt x="633975" y="3814296"/>
                        <a:pt x="614414" y="3786554"/>
                      </a:cubicBezTo>
                      <a:lnTo>
                        <a:pt x="578849" y="3736109"/>
                      </a:lnTo>
                      <a:lnTo>
                        <a:pt x="621015" y="3747429"/>
                      </a:lnTo>
                      <a:cubicBezTo>
                        <a:pt x="644201" y="3753709"/>
                        <a:pt x="776124" y="3763851"/>
                        <a:pt x="914176" y="3770001"/>
                      </a:cubicBezTo>
                      <a:cubicBezTo>
                        <a:pt x="1052222" y="3776151"/>
                        <a:pt x="1174304" y="3788321"/>
                        <a:pt x="1185466" y="3797089"/>
                      </a:cubicBezTo>
                      <a:cubicBezTo>
                        <a:pt x="1196627" y="3805921"/>
                        <a:pt x="1213749" y="3836018"/>
                        <a:pt x="1223516" y="3864021"/>
                      </a:cubicBezTo>
                      <a:lnTo>
                        <a:pt x="1241266" y="3914924"/>
                      </a:lnTo>
                      <a:lnTo>
                        <a:pt x="957716" y="3914924"/>
                      </a:lnTo>
                      <a:cubicBezTo>
                        <a:pt x="678785" y="3914924"/>
                        <a:pt x="673970" y="3914270"/>
                        <a:pt x="662069" y="3875994"/>
                      </a:cubicBezTo>
                      <a:close/>
                      <a:moveTo>
                        <a:pt x="631234" y="3607936"/>
                      </a:moveTo>
                      <a:cubicBezTo>
                        <a:pt x="565679" y="3601131"/>
                        <a:pt x="565149" y="3600543"/>
                        <a:pt x="596285" y="3566128"/>
                      </a:cubicBezTo>
                      <a:cubicBezTo>
                        <a:pt x="616501" y="3543751"/>
                        <a:pt x="627250" y="3506719"/>
                        <a:pt x="626118" y="3463406"/>
                      </a:cubicBezTo>
                      <a:lnTo>
                        <a:pt x="624339" y="3395623"/>
                      </a:lnTo>
                      <a:lnTo>
                        <a:pt x="782241" y="3396212"/>
                      </a:lnTo>
                      <a:cubicBezTo>
                        <a:pt x="1056331" y="3397193"/>
                        <a:pt x="1163718" y="3418457"/>
                        <a:pt x="1274515" y="3493634"/>
                      </a:cubicBezTo>
                      <a:cubicBezTo>
                        <a:pt x="1328320" y="3530208"/>
                        <a:pt x="1395812" y="3573390"/>
                        <a:pt x="1424534" y="3589616"/>
                      </a:cubicBezTo>
                      <a:cubicBezTo>
                        <a:pt x="1474910" y="3618143"/>
                        <a:pt x="1462807" y="3619125"/>
                        <a:pt x="1087276" y="3617031"/>
                      </a:cubicBezTo>
                      <a:cubicBezTo>
                        <a:pt x="873063" y="3615853"/>
                        <a:pt x="667846" y="3611731"/>
                        <a:pt x="631234" y="3607936"/>
                      </a:cubicBezTo>
                      <a:close/>
                      <a:moveTo>
                        <a:pt x="488582" y="3085167"/>
                      </a:moveTo>
                      <a:cubicBezTo>
                        <a:pt x="516323" y="3066847"/>
                        <a:pt x="561793" y="3018234"/>
                        <a:pt x="589631" y="2977080"/>
                      </a:cubicBezTo>
                      <a:cubicBezTo>
                        <a:pt x="631732" y="2914793"/>
                        <a:pt x="638850" y="2889538"/>
                        <a:pt x="631993" y="2826857"/>
                      </a:cubicBezTo>
                      <a:cubicBezTo>
                        <a:pt x="627459" y="2785376"/>
                        <a:pt x="607727" y="2729828"/>
                        <a:pt x="588145" y="2703329"/>
                      </a:cubicBezTo>
                      <a:lnTo>
                        <a:pt x="552548" y="2655175"/>
                      </a:lnTo>
                      <a:lnTo>
                        <a:pt x="628774" y="2678140"/>
                      </a:lnTo>
                      <a:cubicBezTo>
                        <a:pt x="755561" y="2716284"/>
                        <a:pt x="1016467" y="2756327"/>
                        <a:pt x="1199793" y="2765682"/>
                      </a:cubicBezTo>
                      <a:cubicBezTo>
                        <a:pt x="1490220" y="2780600"/>
                        <a:pt x="1500753" y="2789890"/>
                        <a:pt x="1326894" y="2877630"/>
                      </a:cubicBezTo>
                      <a:cubicBezTo>
                        <a:pt x="1181095" y="2951236"/>
                        <a:pt x="944068" y="3025824"/>
                        <a:pt x="696652" y="3075876"/>
                      </a:cubicBezTo>
                      <a:cubicBezTo>
                        <a:pt x="443237" y="3127237"/>
                        <a:pt x="423413" y="3128088"/>
                        <a:pt x="488582" y="3085167"/>
                      </a:cubicBezTo>
                      <a:close/>
                      <a:moveTo>
                        <a:pt x="394868" y="2399482"/>
                      </a:moveTo>
                      <a:cubicBezTo>
                        <a:pt x="174106" y="2371349"/>
                        <a:pt x="-6852" y="2325025"/>
                        <a:pt x="201" y="2298527"/>
                      </a:cubicBezTo>
                      <a:cubicBezTo>
                        <a:pt x="3054" y="2287797"/>
                        <a:pt x="79240" y="2149941"/>
                        <a:pt x="169507" y="1992128"/>
                      </a:cubicBezTo>
                      <a:lnTo>
                        <a:pt x="333631" y="1705292"/>
                      </a:lnTo>
                      <a:lnTo>
                        <a:pt x="694350" y="1518757"/>
                      </a:lnTo>
                      <a:cubicBezTo>
                        <a:pt x="892749" y="1416166"/>
                        <a:pt x="1057783" y="1334905"/>
                        <a:pt x="1061100" y="1338241"/>
                      </a:cubicBezTo>
                      <a:cubicBezTo>
                        <a:pt x="1076128" y="1353290"/>
                        <a:pt x="623488" y="2417737"/>
                        <a:pt x="601073" y="2420092"/>
                      </a:cubicBezTo>
                      <a:cubicBezTo>
                        <a:pt x="587629" y="2421466"/>
                        <a:pt x="494830" y="2412241"/>
                        <a:pt x="394868" y="2399482"/>
                      </a:cubicBezTo>
                      <a:close/>
                      <a:moveTo>
                        <a:pt x="406206" y="1336999"/>
                      </a:moveTo>
                      <a:cubicBezTo>
                        <a:pt x="335090" y="1329409"/>
                        <a:pt x="297804" y="1316323"/>
                        <a:pt x="280709" y="1292966"/>
                      </a:cubicBezTo>
                      <a:cubicBezTo>
                        <a:pt x="227768" y="1220602"/>
                        <a:pt x="243548" y="1214387"/>
                        <a:pt x="481419" y="1214387"/>
                      </a:cubicBezTo>
                      <a:cubicBezTo>
                        <a:pt x="609455" y="1214387"/>
                        <a:pt x="706453" y="1221387"/>
                        <a:pt x="706453" y="1230547"/>
                      </a:cubicBezTo>
                      <a:cubicBezTo>
                        <a:pt x="706453" y="1239511"/>
                        <a:pt x="699054" y="1266205"/>
                        <a:pt x="690005" y="1290021"/>
                      </a:cubicBezTo>
                      <a:cubicBezTo>
                        <a:pt x="678333" y="1320707"/>
                        <a:pt x="679590" y="1335690"/>
                        <a:pt x="694336" y="1341709"/>
                      </a:cubicBezTo>
                      <a:cubicBezTo>
                        <a:pt x="722914" y="1353290"/>
                        <a:pt x="529767" y="1350150"/>
                        <a:pt x="406206" y="1336999"/>
                      </a:cubicBezTo>
                      <a:close/>
                      <a:moveTo>
                        <a:pt x="239073" y="627891"/>
                      </a:moveTo>
                      <a:cubicBezTo>
                        <a:pt x="239073" y="619516"/>
                        <a:pt x="259623" y="559126"/>
                        <a:pt x="284739" y="493698"/>
                      </a:cubicBezTo>
                      <a:cubicBezTo>
                        <a:pt x="314979" y="414989"/>
                        <a:pt x="334802" y="320183"/>
                        <a:pt x="343432" y="213111"/>
                      </a:cubicBezTo>
                      <a:cubicBezTo>
                        <a:pt x="350595" y="124174"/>
                        <a:pt x="365473" y="42383"/>
                        <a:pt x="376490" y="31339"/>
                      </a:cubicBezTo>
                      <a:cubicBezTo>
                        <a:pt x="390040" y="17769"/>
                        <a:pt x="514706" y="9453"/>
                        <a:pt x="761580" y="5665"/>
                      </a:cubicBezTo>
                      <a:lnTo>
                        <a:pt x="1126636" y="57"/>
                      </a:lnTo>
                      <a:lnTo>
                        <a:pt x="1020641" y="98193"/>
                      </a:lnTo>
                      <a:cubicBezTo>
                        <a:pt x="908052" y="202433"/>
                        <a:pt x="797066" y="357608"/>
                        <a:pt x="708226" y="534917"/>
                      </a:cubicBezTo>
                      <a:lnTo>
                        <a:pt x="654022" y="643136"/>
                      </a:lnTo>
                      <a:lnTo>
                        <a:pt x="446547" y="643136"/>
                      </a:lnTo>
                      <a:cubicBezTo>
                        <a:pt x="332440" y="643136"/>
                        <a:pt x="239073" y="636266"/>
                        <a:pt x="239073" y="627891"/>
                      </a:cubicBezTo>
                      <a:close/>
                    </a:path>
                  </a:pathLst>
                </a:custGeom>
                <a:solidFill>
                  <a:srgbClr val="BCBAB9"/>
                </a:solidFill>
                <a:ln w="6528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11" name="Forme libre : forme 10">
                  <a:extLst>
                    <a:ext uri="{FF2B5EF4-FFF2-40B4-BE49-F238E27FC236}">
                      <a16:creationId xmlns:a16="http://schemas.microsoft.com/office/drawing/2014/main" id="{B57EF402-D620-B9DD-98F9-919E866EE4F6}"/>
                    </a:ext>
                  </a:extLst>
                </p:cNvPr>
                <p:cNvSpPr/>
                <p:nvPr/>
              </p:nvSpPr>
              <p:spPr>
                <a:xfrm>
                  <a:off x="401364" y="841041"/>
                  <a:ext cx="1788184" cy="4336412"/>
                </a:xfrm>
                <a:custGeom>
                  <a:avLst/>
                  <a:gdLst>
                    <a:gd name="connsiteX0" fmla="*/ 10322 w 1788184"/>
                    <a:gd name="connsiteY0" fmla="*/ 4223990 h 4336412"/>
                    <a:gd name="connsiteX1" fmla="*/ 95865 w 1788184"/>
                    <a:gd name="connsiteY1" fmla="*/ 4011153 h 4336412"/>
                    <a:gd name="connsiteX2" fmla="*/ 106686 w 1788184"/>
                    <a:gd name="connsiteY2" fmla="*/ 3839339 h 4336412"/>
                    <a:gd name="connsiteX3" fmla="*/ 323915 w 1788184"/>
                    <a:gd name="connsiteY3" fmla="*/ 3408759 h 4336412"/>
                    <a:gd name="connsiteX4" fmla="*/ 511213 w 1788184"/>
                    <a:gd name="connsiteY4" fmla="*/ 3174919 h 4336412"/>
                    <a:gd name="connsiteX5" fmla="*/ 454954 w 1788184"/>
                    <a:gd name="connsiteY5" fmla="*/ 3035689 h 4336412"/>
                    <a:gd name="connsiteX6" fmla="*/ 441967 w 1788184"/>
                    <a:gd name="connsiteY6" fmla="*/ 2983085 h 4336412"/>
                    <a:gd name="connsiteX7" fmla="*/ 843308 w 1788184"/>
                    <a:gd name="connsiteY7" fmla="*/ 3045764 h 4336412"/>
                    <a:gd name="connsiteX8" fmla="*/ 950271 w 1788184"/>
                    <a:gd name="connsiteY8" fmla="*/ 3112632 h 4336412"/>
                    <a:gd name="connsiteX9" fmla="*/ 942754 w 1788184"/>
                    <a:gd name="connsiteY9" fmla="*/ 3400449 h 4336412"/>
                    <a:gd name="connsiteX10" fmla="*/ 643456 w 1788184"/>
                    <a:gd name="connsiteY10" fmla="*/ 3574422 h 4336412"/>
                    <a:gd name="connsiteX11" fmla="*/ 519869 w 1788184"/>
                    <a:gd name="connsiteY11" fmla="*/ 3645412 h 4336412"/>
                    <a:gd name="connsiteX12" fmla="*/ 615075 w 1788184"/>
                    <a:gd name="connsiteY12" fmla="*/ 3700436 h 4336412"/>
                    <a:gd name="connsiteX13" fmla="*/ 822797 w 1788184"/>
                    <a:gd name="connsiteY13" fmla="*/ 3748002 h 4336412"/>
                    <a:gd name="connsiteX14" fmla="*/ 955531 w 1788184"/>
                    <a:gd name="connsiteY14" fmla="*/ 3974710 h 4336412"/>
                    <a:gd name="connsiteX15" fmla="*/ 537173 w 1788184"/>
                    <a:gd name="connsiteY15" fmla="*/ 3982234 h 4336412"/>
                    <a:gd name="connsiteX16" fmla="*/ 244359 w 1788184"/>
                    <a:gd name="connsiteY16" fmla="*/ 3970523 h 4336412"/>
                    <a:gd name="connsiteX17" fmla="*/ 736241 w 1788184"/>
                    <a:gd name="connsiteY17" fmla="*/ 4112763 h 4336412"/>
                    <a:gd name="connsiteX18" fmla="*/ 950068 w 1788184"/>
                    <a:gd name="connsiteY18" fmla="*/ 4169292 h 4336412"/>
                    <a:gd name="connsiteX19" fmla="*/ 1030521 w 1788184"/>
                    <a:gd name="connsiteY19" fmla="*/ 4309177 h 4336412"/>
                    <a:gd name="connsiteX20" fmla="*/ 515256 w 1788184"/>
                    <a:gd name="connsiteY20" fmla="*/ 4331685 h 4336412"/>
                    <a:gd name="connsiteX21" fmla="*/ -9 w 1788184"/>
                    <a:gd name="connsiteY21" fmla="*/ 4336461 h 4336412"/>
                    <a:gd name="connsiteX22" fmla="*/ 801397 w 1788184"/>
                    <a:gd name="connsiteY22" fmla="*/ 1986486 h 4336412"/>
                    <a:gd name="connsiteX23" fmla="*/ 1004200 w 1788184"/>
                    <a:gd name="connsiteY23" fmla="*/ 1800409 h 4336412"/>
                    <a:gd name="connsiteX24" fmla="*/ 1171563 w 1788184"/>
                    <a:gd name="connsiteY24" fmla="*/ 1757358 h 4336412"/>
                    <a:gd name="connsiteX25" fmla="*/ 1342105 w 1788184"/>
                    <a:gd name="connsiteY25" fmla="*/ 1714961 h 4336412"/>
                    <a:gd name="connsiteX26" fmla="*/ 1437311 w 1788184"/>
                    <a:gd name="connsiteY26" fmla="*/ 1715680 h 4336412"/>
                    <a:gd name="connsiteX27" fmla="*/ 1117071 w 1788184"/>
                    <a:gd name="connsiteY27" fmla="*/ 1878334 h 4336412"/>
                    <a:gd name="connsiteX28" fmla="*/ 782437 w 1788184"/>
                    <a:gd name="connsiteY28" fmla="*/ 2041838 h 4336412"/>
                    <a:gd name="connsiteX29" fmla="*/ 801397 w 1788184"/>
                    <a:gd name="connsiteY29" fmla="*/ 1986486 h 4336412"/>
                    <a:gd name="connsiteX30" fmla="*/ 604678 w 1788184"/>
                    <a:gd name="connsiteY30" fmla="*/ 1567944 h 4336412"/>
                    <a:gd name="connsiteX31" fmla="*/ 575054 w 1788184"/>
                    <a:gd name="connsiteY31" fmla="*/ 1258928 h 4336412"/>
                    <a:gd name="connsiteX32" fmla="*/ 621996 w 1788184"/>
                    <a:gd name="connsiteY32" fmla="*/ 1089666 h 4336412"/>
                    <a:gd name="connsiteX33" fmla="*/ 847155 w 1788184"/>
                    <a:gd name="connsiteY33" fmla="*/ 1094507 h 4336412"/>
                    <a:gd name="connsiteX34" fmla="*/ 1072320 w 1788184"/>
                    <a:gd name="connsiteY34" fmla="*/ 1099284 h 4336412"/>
                    <a:gd name="connsiteX35" fmla="*/ 1095742 w 1788184"/>
                    <a:gd name="connsiteY35" fmla="*/ 1177208 h 4336412"/>
                    <a:gd name="connsiteX36" fmla="*/ 1129285 w 1788184"/>
                    <a:gd name="connsiteY36" fmla="*/ 1423871 h 4336412"/>
                    <a:gd name="connsiteX37" fmla="*/ 1139413 w 1788184"/>
                    <a:gd name="connsiteY37" fmla="*/ 1592676 h 4336412"/>
                    <a:gd name="connsiteX38" fmla="*/ 898880 w 1788184"/>
                    <a:gd name="connsiteY38" fmla="*/ 1592021 h 4336412"/>
                    <a:gd name="connsiteX39" fmla="*/ 604678 w 1788184"/>
                    <a:gd name="connsiteY39" fmla="*/ 1567944 h 4336412"/>
                    <a:gd name="connsiteX40" fmla="*/ 901922 w 1788184"/>
                    <a:gd name="connsiteY40" fmla="*/ 333607 h 4336412"/>
                    <a:gd name="connsiteX41" fmla="*/ 923191 w 1788184"/>
                    <a:gd name="connsiteY41" fmla="*/ 147190 h 4336412"/>
                    <a:gd name="connsiteX42" fmla="*/ 969931 w 1788184"/>
                    <a:gd name="connsiteY42" fmla="*/ 4164 h 4336412"/>
                    <a:gd name="connsiteX43" fmla="*/ 1106315 w 1788184"/>
                    <a:gd name="connsiteY43" fmla="*/ 155636 h 4336412"/>
                    <a:gd name="connsiteX44" fmla="*/ 1208076 w 1788184"/>
                    <a:gd name="connsiteY44" fmla="*/ 311649 h 4336412"/>
                    <a:gd name="connsiteX45" fmla="*/ 1316524 w 1788184"/>
                    <a:gd name="connsiteY45" fmla="*/ 311649 h 4336412"/>
                    <a:gd name="connsiteX46" fmla="*/ 1424978 w 1788184"/>
                    <a:gd name="connsiteY46" fmla="*/ 311649 h 4336412"/>
                    <a:gd name="connsiteX47" fmla="*/ 1470265 w 1788184"/>
                    <a:gd name="connsiteY47" fmla="*/ 229419 h 4336412"/>
                    <a:gd name="connsiteX48" fmla="*/ 1553446 w 1788184"/>
                    <a:gd name="connsiteY48" fmla="*/ 73616 h 4336412"/>
                    <a:gd name="connsiteX49" fmla="*/ 1689752 w 1788184"/>
                    <a:gd name="connsiteY49" fmla="*/ 49 h 4336412"/>
                    <a:gd name="connsiteX50" fmla="*/ 1788176 w 1788184"/>
                    <a:gd name="connsiteY50" fmla="*/ 49 h 4336412"/>
                    <a:gd name="connsiteX51" fmla="*/ 1741483 w 1788184"/>
                    <a:gd name="connsiteY51" fmla="*/ 186139 h 4336412"/>
                    <a:gd name="connsiteX52" fmla="*/ 1694809 w 1788184"/>
                    <a:gd name="connsiteY52" fmla="*/ 372236 h 4336412"/>
                    <a:gd name="connsiteX53" fmla="*/ 1293789 w 1788184"/>
                    <a:gd name="connsiteY53" fmla="*/ 376881 h 4336412"/>
                    <a:gd name="connsiteX54" fmla="*/ 892776 w 1788184"/>
                    <a:gd name="connsiteY54" fmla="*/ 381526 h 43364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</a:cxnLst>
                  <a:rect l="l" t="t" r="r" b="b"/>
                  <a:pathLst>
                    <a:path w="1788184" h="4336412">
                      <a:moveTo>
                        <a:pt x="10322" y="4223990"/>
                      </a:moveTo>
                      <a:cubicBezTo>
                        <a:pt x="21588" y="4101248"/>
                        <a:pt x="42871" y="4048316"/>
                        <a:pt x="95865" y="4011153"/>
                      </a:cubicBezTo>
                      <a:cubicBezTo>
                        <a:pt x="139241" y="3980795"/>
                        <a:pt x="142945" y="3921975"/>
                        <a:pt x="106686" y="3839339"/>
                      </a:cubicBezTo>
                      <a:cubicBezTo>
                        <a:pt x="32567" y="3670404"/>
                        <a:pt x="97638" y="3541380"/>
                        <a:pt x="323915" y="3408759"/>
                      </a:cubicBezTo>
                      <a:cubicBezTo>
                        <a:pt x="470892" y="3322590"/>
                        <a:pt x="511213" y="3272276"/>
                        <a:pt x="511213" y="3174919"/>
                      </a:cubicBezTo>
                      <a:cubicBezTo>
                        <a:pt x="511213" y="3115053"/>
                        <a:pt x="499868" y="3086984"/>
                        <a:pt x="454954" y="3035689"/>
                      </a:cubicBezTo>
                      <a:cubicBezTo>
                        <a:pt x="399978" y="2972878"/>
                        <a:pt x="399683" y="2971700"/>
                        <a:pt x="441967" y="2983085"/>
                      </a:cubicBezTo>
                      <a:cubicBezTo>
                        <a:pt x="508223" y="3000946"/>
                        <a:pt x="817583" y="3049231"/>
                        <a:pt x="843308" y="3045764"/>
                      </a:cubicBezTo>
                      <a:cubicBezTo>
                        <a:pt x="890976" y="3039353"/>
                        <a:pt x="905965" y="3048708"/>
                        <a:pt x="950271" y="3112632"/>
                      </a:cubicBezTo>
                      <a:cubicBezTo>
                        <a:pt x="1016893" y="3208811"/>
                        <a:pt x="1014007" y="3319253"/>
                        <a:pt x="942754" y="3400449"/>
                      </a:cubicBezTo>
                      <a:cubicBezTo>
                        <a:pt x="870328" y="3482888"/>
                        <a:pt x="789732" y="3529800"/>
                        <a:pt x="643456" y="3574422"/>
                      </a:cubicBezTo>
                      <a:cubicBezTo>
                        <a:pt x="546221" y="3604126"/>
                        <a:pt x="519869" y="3619240"/>
                        <a:pt x="519869" y="3645412"/>
                      </a:cubicBezTo>
                      <a:cubicBezTo>
                        <a:pt x="519869" y="3671517"/>
                        <a:pt x="540274" y="3683294"/>
                        <a:pt x="615075" y="3700436"/>
                      </a:cubicBezTo>
                      <a:cubicBezTo>
                        <a:pt x="667434" y="3712344"/>
                        <a:pt x="760912" y="3733805"/>
                        <a:pt x="822797" y="3748002"/>
                      </a:cubicBezTo>
                      <a:cubicBezTo>
                        <a:pt x="991325" y="3786801"/>
                        <a:pt x="1042291" y="3873820"/>
                        <a:pt x="955531" y="3974710"/>
                      </a:cubicBezTo>
                      <a:cubicBezTo>
                        <a:pt x="905736" y="4032548"/>
                        <a:pt x="840587" y="4033726"/>
                        <a:pt x="537173" y="3982234"/>
                      </a:cubicBezTo>
                      <a:cubicBezTo>
                        <a:pt x="288750" y="3940099"/>
                        <a:pt x="231811" y="3937809"/>
                        <a:pt x="244359" y="3970523"/>
                      </a:cubicBezTo>
                      <a:cubicBezTo>
                        <a:pt x="257006" y="4003498"/>
                        <a:pt x="519999" y="4079526"/>
                        <a:pt x="736241" y="4112763"/>
                      </a:cubicBezTo>
                      <a:cubicBezTo>
                        <a:pt x="846802" y="4129775"/>
                        <a:pt x="930565" y="4151889"/>
                        <a:pt x="950068" y="4169292"/>
                      </a:cubicBezTo>
                      <a:cubicBezTo>
                        <a:pt x="984403" y="4199913"/>
                        <a:pt x="1030521" y="4280127"/>
                        <a:pt x="1030521" y="4309177"/>
                      </a:cubicBezTo>
                      <a:cubicBezTo>
                        <a:pt x="1030521" y="4320693"/>
                        <a:pt x="851126" y="4328544"/>
                        <a:pt x="515256" y="4331685"/>
                      </a:cubicBezTo>
                      <a:lnTo>
                        <a:pt x="-9" y="4336461"/>
                      </a:lnTo>
                      <a:close/>
                      <a:moveTo>
                        <a:pt x="801397" y="1986486"/>
                      </a:moveTo>
                      <a:cubicBezTo>
                        <a:pt x="921791" y="1783463"/>
                        <a:pt x="903309" y="1800409"/>
                        <a:pt x="1004200" y="1800409"/>
                      </a:cubicBezTo>
                      <a:cubicBezTo>
                        <a:pt x="1070515" y="1800409"/>
                        <a:pt x="1117273" y="1788370"/>
                        <a:pt x="1171563" y="1757358"/>
                      </a:cubicBezTo>
                      <a:cubicBezTo>
                        <a:pt x="1227449" y="1725363"/>
                        <a:pt x="1271473" y="1714437"/>
                        <a:pt x="1342105" y="1714961"/>
                      </a:cubicBezTo>
                      <a:lnTo>
                        <a:pt x="1437311" y="1715680"/>
                      </a:lnTo>
                      <a:lnTo>
                        <a:pt x="1117071" y="1878334"/>
                      </a:lnTo>
                      <a:cubicBezTo>
                        <a:pt x="940935" y="1967774"/>
                        <a:pt x="790354" y="2041315"/>
                        <a:pt x="782437" y="2041838"/>
                      </a:cubicBezTo>
                      <a:cubicBezTo>
                        <a:pt x="774521" y="2042362"/>
                        <a:pt x="783052" y="2017434"/>
                        <a:pt x="801397" y="1986486"/>
                      </a:cubicBezTo>
                      <a:close/>
                      <a:moveTo>
                        <a:pt x="604678" y="1567944"/>
                      </a:moveTo>
                      <a:cubicBezTo>
                        <a:pt x="513581" y="1528294"/>
                        <a:pt x="510186" y="1492832"/>
                        <a:pt x="575054" y="1258928"/>
                      </a:cubicBezTo>
                      <a:lnTo>
                        <a:pt x="621996" y="1089666"/>
                      </a:lnTo>
                      <a:lnTo>
                        <a:pt x="847155" y="1094507"/>
                      </a:lnTo>
                      <a:lnTo>
                        <a:pt x="1072320" y="1099284"/>
                      </a:lnTo>
                      <a:lnTo>
                        <a:pt x="1095742" y="1177208"/>
                      </a:lnTo>
                      <a:cubicBezTo>
                        <a:pt x="1108625" y="1220064"/>
                        <a:pt x="1123718" y="1331095"/>
                        <a:pt x="1129285" y="1423871"/>
                      </a:cubicBezTo>
                      <a:lnTo>
                        <a:pt x="1139413" y="1592676"/>
                      </a:lnTo>
                      <a:lnTo>
                        <a:pt x="898880" y="1592021"/>
                      </a:lnTo>
                      <a:cubicBezTo>
                        <a:pt x="736391" y="1591563"/>
                        <a:pt x="640937" y="1583712"/>
                        <a:pt x="604678" y="1567944"/>
                      </a:cubicBezTo>
                      <a:close/>
                      <a:moveTo>
                        <a:pt x="901922" y="333607"/>
                      </a:moveTo>
                      <a:cubicBezTo>
                        <a:pt x="906953" y="307246"/>
                        <a:pt x="916525" y="223361"/>
                        <a:pt x="923191" y="147190"/>
                      </a:cubicBezTo>
                      <a:cubicBezTo>
                        <a:pt x="933751" y="26534"/>
                        <a:pt x="939770" y="8116"/>
                        <a:pt x="969931" y="4164"/>
                      </a:cubicBezTo>
                      <a:cubicBezTo>
                        <a:pt x="996480" y="683"/>
                        <a:pt x="1028289" y="36014"/>
                        <a:pt x="1106315" y="155636"/>
                      </a:cubicBezTo>
                      <a:lnTo>
                        <a:pt x="1208076" y="311649"/>
                      </a:lnTo>
                      <a:lnTo>
                        <a:pt x="1316524" y="311649"/>
                      </a:lnTo>
                      <a:lnTo>
                        <a:pt x="1424978" y="311649"/>
                      </a:lnTo>
                      <a:lnTo>
                        <a:pt x="1470265" y="229419"/>
                      </a:lnTo>
                      <a:cubicBezTo>
                        <a:pt x="1495172" y="184196"/>
                        <a:pt x="1532602" y="114083"/>
                        <a:pt x="1553446" y="73616"/>
                      </a:cubicBezTo>
                      <a:cubicBezTo>
                        <a:pt x="1591301" y="134"/>
                        <a:pt x="1591464" y="49"/>
                        <a:pt x="1689752" y="49"/>
                      </a:cubicBezTo>
                      <a:lnTo>
                        <a:pt x="1788176" y="49"/>
                      </a:lnTo>
                      <a:lnTo>
                        <a:pt x="1741483" y="186139"/>
                      </a:lnTo>
                      <a:lnTo>
                        <a:pt x="1694809" y="372236"/>
                      </a:lnTo>
                      <a:lnTo>
                        <a:pt x="1293789" y="376881"/>
                      </a:lnTo>
                      <a:lnTo>
                        <a:pt x="892776" y="381526"/>
                      </a:lnTo>
                      <a:close/>
                    </a:path>
                  </a:pathLst>
                </a:custGeom>
                <a:solidFill>
                  <a:srgbClr val="78797A"/>
                </a:solidFill>
                <a:ln w="6528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</p:grpSp>
          <p:sp>
            <p:nvSpPr>
              <p:cNvPr id="12" name="Forme libre : forme 11">
                <a:extLst>
                  <a:ext uri="{FF2B5EF4-FFF2-40B4-BE49-F238E27FC236}">
                    <a16:creationId xmlns:a16="http://schemas.microsoft.com/office/drawing/2014/main" id="{B28B0B4A-0519-CD6D-C102-DFAF34CBDC4D}"/>
                  </a:ext>
                </a:extLst>
              </p:cNvPr>
              <p:cNvSpPr/>
              <p:nvPr/>
            </p:nvSpPr>
            <p:spPr>
              <a:xfrm>
                <a:off x="1928071" y="1534475"/>
                <a:ext cx="230756" cy="357295"/>
              </a:xfrm>
              <a:custGeom>
                <a:avLst/>
                <a:gdLst>
                  <a:gd name="connsiteX0" fmla="*/ 123691 w 230756"/>
                  <a:gd name="connsiteY0" fmla="*/ 356669 h 357295"/>
                  <a:gd name="connsiteX1" fmla="*/ 229090 w 230756"/>
                  <a:gd name="connsiteY1" fmla="*/ 208508 h 357295"/>
                  <a:gd name="connsiteX2" fmla="*/ 196836 w 230756"/>
                  <a:gd name="connsiteY2" fmla="*/ 52443 h 357295"/>
                  <a:gd name="connsiteX3" fmla="*/ 75997 w 230756"/>
                  <a:gd name="connsiteY3" fmla="*/ 10641 h 357295"/>
                  <a:gd name="connsiteX4" fmla="*/ 42630 w 230756"/>
                  <a:gd name="connsiteY4" fmla="*/ 39985 h 357295"/>
                  <a:gd name="connsiteX5" fmla="*/ 1544 w 230756"/>
                  <a:gd name="connsiteY5" fmla="*/ 148641 h 357295"/>
                  <a:gd name="connsiteX6" fmla="*/ 33798 w 230756"/>
                  <a:gd name="connsiteY6" fmla="*/ 304706 h 357295"/>
                  <a:gd name="connsiteX7" fmla="*/ 108120 w 230756"/>
                  <a:gd name="connsiteY7" fmla="*/ 356748 h 357295"/>
                  <a:gd name="connsiteX8" fmla="*/ 123691 w 230756"/>
                  <a:gd name="connsiteY8" fmla="*/ 356676 h 357295"/>
                  <a:gd name="connsiteX9" fmla="*/ 102363 w 230756"/>
                  <a:gd name="connsiteY9" fmla="*/ 334044 h 357295"/>
                  <a:gd name="connsiteX10" fmla="*/ 18423 w 230756"/>
                  <a:gd name="connsiteY10" fmla="*/ 224315 h 357295"/>
                  <a:gd name="connsiteX11" fmla="*/ 14301 w 230756"/>
                  <a:gd name="connsiteY11" fmla="*/ 174106 h 357295"/>
                  <a:gd name="connsiteX12" fmla="*/ 17965 w 230756"/>
                  <a:gd name="connsiteY12" fmla="*/ 135444 h 357295"/>
                  <a:gd name="connsiteX13" fmla="*/ 102363 w 230756"/>
                  <a:gd name="connsiteY13" fmla="*/ 23105 h 357295"/>
                  <a:gd name="connsiteX14" fmla="*/ 126635 w 230756"/>
                  <a:gd name="connsiteY14" fmla="*/ 22765 h 357295"/>
                  <a:gd name="connsiteX15" fmla="*/ 215809 w 230756"/>
                  <a:gd name="connsiteY15" fmla="*/ 158521 h 357295"/>
                  <a:gd name="connsiteX16" fmla="*/ 216006 w 230756"/>
                  <a:gd name="connsiteY16" fmla="*/ 196063 h 357295"/>
                  <a:gd name="connsiteX17" fmla="*/ 128402 w 230756"/>
                  <a:gd name="connsiteY17" fmla="*/ 334044 h 357295"/>
                  <a:gd name="connsiteX18" fmla="*/ 102297 w 230756"/>
                  <a:gd name="connsiteY18" fmla="*/ 334051 h 357295"/>
                  <a:gd name="connsiteX19" fmla="*/ 67099 w 230756"/>
                  <a:gd name="connsiteY19" fmla="*/ 274898 h 357295"/>
                  <a:gd name="connsiteX20" fmla="*/ 121532 w 230756"/>
                  <a:gd name="connsiteY20" fmla="*/ 187813 h 357295"/>
                  <a:gd name="connsiteX21" fmla="*/ 122317 w 230756"/>
                  <a:gd name="connsiteY21" fmla="*/ 137728 h 357295"/>
                  <a:gd name="connsiteX22" fmla="*/ 121402 w 230756"/>
                  <a:gd name="connsiteY22" fmla="*/ 87106 h 357295"/>
                  <a:gd name="connsiteX23" fmla="*/ 115317 w 230756"/>
                  <a:gd name="connsiteY23" fmla="*/ 81794 h 357295"/>
                  <a:gd name="connsiteX24" fmla="*/ 109232 w 230756"/>
                  <a:gd name="connsiteY24" fmla="*/ 87106 h 357295"/>
                  <a:gd name="connsiteX25" fmla="*/ 108120 w 230756"/>
                  <a:gd name="connsiteY25" fmla="*/ 134227 h 357295"/>
                  <a:gd name="connsiteX26" fmla="*/ 107924 w 230756"/>
                  <a:gd name="connsiteY26" fmla="*/ 178980 h 357295"/>
                  <a:gd name="connsiteX27" fmla="*/ 83259 w 230756"/>
                  <a:gd name="connsiteY27" fmla="*/ 218662 h 357295"/>
                  <a:gd name="connsiteX28" fmla="*/ 58135 w 230756"/>
                  <a:gd name="connsiteY28" fmla="*/ 259862 h 357295"/>
                  <a:gd name="connsiteX29" fmla="*/ 57546 w 230756"/>
                  <a:gd name="connsiteY29" fmla="*/ 264946 h 357295"/>
                  <a:gd name="connsiteX30" fmla="*/ 67099 w 230756"/>
                  <a:gd name="connsiteY30" fmla="*/ 274898 h 3572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230756" h="357295">
                    <a:moveTo>
                      <a:pt x="123691" y="356669"/>
                    </a:moveTo>
                    <a:cubicBezTo>
                      <a:pt x="176227" y="350899"/>
                      <a:pt x="220389" y="288886"/>
                      <a:pt x="229090" y="208508"/>
                    </a:cubicBezTo>
                    <a:cubicBezTo>
                      <a:pt x="235306" y="151298"/>
                      <a:pt x="223398" y="93492"/>
                      <a:pt x="196836" y="52443"/>
                    </a:cubicBezTo>
                    <a:cubicBezTo>
                      <a:pt x="165105" y="3332"/>
                      <a:pt x="118261" y="-12855"/>
                      <a:pt x="75997" y="10641"/>
                    </a:cubicBezTo>
                    <a:cubicBezTo>
                      <a:pt x="65398" y="16529"/>
                      <a:pt x="52051" y="28228"/>
                      <a:pt x="42630" y="39985"/>
                    </a:cubicBezTo>
                    <a:cubicBezTo>
                      <a:pt x="21367" y="66353"/>
                      <a:pt x="6058" y="106964"/>
                      <a:pt x="1544" y="148641"/>
                    </a:cubicBezTo>
                    <a:cubicBezTo>
                      <a:pt x="-4607" y="206107"/>
                      <a:pt x="7235" y="263644"/>
                      <a:pt x="33798" y="304706"/>
                    </a:cubicBezTo>
                    <a:cubicBezTo>
                      <a:pt x="53818" y="335693"/>
                      <a:pt x="79464" y="353666"/>
                      <a:pt x="108120" y="356748"/>
                    </a:cubicBezTo>
                    <a:cubicBezTo>
                      <a:pt x="115317" y="357526"/>
                      <a:pt x="115906" y="357520"/>
                      <a:pt x="123691" y="356676"/>
                    </a:cubicBezTo>
                    <a:close/>
                    <a:moveTo>
                      <a:pt x="102363" y="334044"/>
                    </a:moveTo>
                    <a:cubicBezTo>
                      <a:pt x="63174" y="326271"/>
                      <a:pt x="29873" y="282736"/>
                      <a:pt x="18423" y="224315"/>
                    </a:cubicBezTo>
                    <a:cubicBezTo>
                      <a:pt x="15021" y="206983"/>
                      <a:pt x="13974" y="193734"/>
                      <a:pt x="14301" y="174106"/>
                    </a:cubicBezTo>
                    <a:cubicBezTo>
                      <a:pt x="14563" y="158364"/>
                      <a:pt x="15413" y="149099"/>
                      <a:pt x="17965" y="135444"/>
                    </a:cubicBezTo>
                    <a:cubicBezTo>
                      <a:pt x="29153" y="75336"/>
                      <a:pt x="62454" y="31028"/>
                      <a:pt x="102363" y="23105"/>
                    </a:cubicBezTo>
                    <a:cubicBezTo>
                      <a:pt x="108447" y="21888"/>
                      <a:pt x="121008" y="21711"/>
                      <a:pt x="126635" y="22765"/>
                    </a:cubicBezTo>
                    <a:cubicBezTo>
                      <a:pt x="173283" y="31486"/>
                      <a:pt x="209790" y="87028"/>
                      <a:pt x="215809" y="158521"/>
                    </a:cubicBezTo>
                    <a:cubicBezTo>
                      <a:pt x="216594" y="167962"/>
                      <a:pt x="216725" y="187329"/>
                      <a:pt x="216006" y="196063"/>
                    </a:cubicBezTo>
                    <a:cubicBezTo>
                      <a:pt x="210379" y="268263"/>
                      <a:pt x="174919" y="324060"/>
                      <a:pt x="128402" y="334044"/>
                    </a:cubicBezTo>
                    <a:cubicBezTo>
                      <a:pt x="122383" y="335333"/>
                      <a:pt x="108840" y="335340"/>
                      <a:pt x="102297" y="334051"/>
                    </a:cubicBezTo>
                    <a:close/>
                    <a:moveTo>
                      <a:pt x="67099" y="274898"/>
                    </a:moveTo>
                    <a:cubicBezTo>
                      <a:pt x="68276" y="274224"/>
                      <a:pt x="119896" y="191647"/>
                      <a:pt x="121532" y="187813"/>
                    </a:cubicBezTo>
                    <a:cubicBezTo>
                      <a:pt x="122252" y="186118"/>
                      <a:pt x="122317" y="182206"/>
                      <a:pt x="122317" y="137728"/>
                    </a:cubicBezTo>
                    <a:cubicBezTo>
                      <a:pt x="122317" y="90737"/>
                      <a:pt x="122317" y="89416"/>
                      <a:pt x="121402" y="87106"/>
                    </a:cubicBezTo>
                    <a:cubicBezTo>
                      <a:pt x="119896" y="83174"/>
                      <a:pt x="118326" y="81794"/>
                      <a:pt x="115317" y="81794"/>
                    </a:cubicBezTo>
                    <a:cubicBezTo>
                      <a:pt x="112307" y="81794"/>
                      <a:pt x="110737" y="83174"/>
                      <a:pt x="109232" y="87106"/>
                    </a:cubicBezTo>
                    <a:cubicBezTo>
                      <a:pt x="108382" y="89396"/>
                      <a:pt x="108316" y="91071"/>
                      <a:pt x="108120" y="134227"/>
                    </a:cubicBezTo>
                    <a:lnTo>
                      <a:pt x="107924" y="178980"/>
                    </a:lnTo>
                    <a:lnTo>
                      <a:pt x="83259" y="218662"/>
                    </a:lnTo>
                    <a:cubicBezTo>
                      <a:pt x="69716" y="240489"/>
                      <a:pt x="58397" y="259031"/>
                      <a:pt x="58135" y="259862"/>
                    </a:cubicBezTo>
                    <a:cubicBezTo>
                      <a:pt x="57809" y="260693"/>
                      <a:pt x="57612" y="262983"/>
                      <a:pt x="57546" y="264946"/>
                    </a:cubicBezTo>
                    <a:cubicBezTo>
                      <a:pt x="57482" y="272693"/>
                      <a:pt x="62257" y="277639"/>
                      <a:pt x="67099" y="274898"/>
                    </a:cubicBezTo>
                    <a:close/>
                  </a:path>
                </a:pathLst>
              </a:custGeom>
              <a:solidFill>
                <a:srgbClr val="78797A"/>
              </a:solidFill>
              <a:ln w="5853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E10CFD5F-1517-8B85-DB13-A435C6E339D0}"/>
                </a:ext>
              </a:extLst>
            </p:cNvPr>
            <p:cNvSpPr/>
            <p:nvPr/>
          </p:nvSpPr>
          <p:spPr>
            <a:xfrm rot="10800000">
              <a:off x="47074" y="5168813"/>
              <a:ext cx="3497738" cy="1718066"/>
            </a:xfrm>
            <a:custGeom>
              <a:avLst/>
              <a:gdLst>
                <a:gd name="connsiteX0" fmla="*/ 0 w 3497738"/>
                <a:gd name="connsiteY0" fmla="*/ 1718066 h 3436131"/>
                <a:gd name="connsiteX1" fmla="*/ 1748869 w 3497738"/>
                <a:gd name="connsiteY1" fmla="*/ 0 h 3436131"/>
                <a:gd name="connsiteX2" fmla="*/ 3497738 w 3497738"/>
                <a:gd name="connsiteY2" fmla="*/ 1718066 h 3436131"/>
                <a:gd name="connsiteX3" fmla="*/ 1748869 w 3497738"/>
                <a:gd name="connsiteY3" fmla="*/ 3436132 h 3436131"/>
                <a:gd name="connsiteX4" fmla="*/ 0 w 3497738"/>
                <a:gd name="connsiteY4" fmla="*/ 1718066 h 3436131"/>
                <a:gd name="connsiteX0" fmla="*/ 0 w 3497738"/>
                <a:gd name="connsiteY0" fmla="*/ 1718066 h 1932824"/>
                <a:gd name="connsiteX1" fmla="*/ 1748869 w 3497738"/>
                <a:gd name="connsiteY1" fmla="*/ 0 h 1932824"/>
                <a:gd name="connsiteX2" fmla="*/ 3497738 w 3497738"/>
                <a:gd name="connsiteY2" fmla="*/ 1718066 h 1932824"/>
                <a:gd name="connsiteX3" fmla="*/ 0 w 3497738"/>
                <a:gd name="connsiteY3" fmla="*/ 1718066 h 1932824"/>
                <a:gd name="connsiteX0" fmla="*/ 0 w 3497738"/>
                <a:gd name="connsiteY0" fmla="*/ 1718066 h 1932824"/>
                <a:gd name="connsiteX1" fmla="*/ 1748869 w 3497738"/>
                <a:gd name="connsiteY1" fmla="*/ 0 h 1932824"/>
                <a:gd name="connsiteX2" fmla="*/ 3497738 w 3497738"/>
                <a:gd name="connsiteY2" fmla="*/ 1718066 h 1932824"/>
                <a:gd name="connsiteX3" fmla="*/ 0 w 3497738"/>
                <a:gd name="connsiteY3" fmla="*/ 1718066 h 1932824"/>
                <a:gd name="connsiteX0" fmla="*/ 0 w 3497738"/>
                <a:gd name="connsiteY0" fmla="*/ 1718066 h 1845351"/>
                <a:gd name="connsiteX1" fmla="*/ 1748869 w 3497738"/>
                <a:gd name="connsiteY1" fmla="*/ 0 h 1845351"/>
                <a:gd name="connsiteX2" fmla="*/ 3497738 w 3497738"/>
                <a:gd name="connsiteY2" fmla="*/ 1718066 h 1845351"/>
                <a:gd name="connsiteX3" fmla="*/ 0 w 3497738"/>
                <a:gd name="connsiteY3" fmla="*/ 1718066 h 1845351"/>
                <a:gd name="connsiteX0" fmla="*/ 0 w 3497738"/>
                <a:gd name="connsiteY0" fmla="*/ 1718066 h 1845351"/>
                <a:gd name="connsiteX1" fmla="*/ 1748869 w 3497738"/>
                <a:gd name="connsiteY1" fmla="*/ 0 h 1845351"/>
                <a:gd name="connsiteX2" fmla="*/ 3497738 w 3497738"/>
                <a:gd name="connsiteY2" fmla="*/ 1718066 h 1845351"/>
                <a:gd name="connsiteX3" fmla="*/ 0 w 3497738"/>
                <a:gd name="connsiteY3" fmla="*/ 1718066 h 1845351"/>
                <a:gd name="connsiteX0" fmla="*/ 0 w 3497738"/>
                <a:gd name="connsiteY0" fmla="*/ 1718066 h 1718066"/>
                <a:gd name="connsiteX1" fmla="*/ 1748869 w 3497738"/>
                <a:gd name="connsiteY1" fmla="*/ 0 h 1718066"/>
                <a:gd name="connsiteX2" fmla="*/ 3497738 w 3497738"/>
                <a:gd name="connsiteY2" fmla="*/ 1718066 h 1718066"/>
                <a:gd name="connsiteX3" fmla="*/ 0 w 3497738"/>
                <a:gd name="connsiteY3" fmla="*/ 1718066 h 1718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7738" h="1718066">
                  <a:moveTo>
                    <a:pt x="0" y="1718066"/>
                  </a:moveTo>
                  <a:cubicBezTo>
                    <a:pt x="0" y="769204"/>
                    <a:pt x="782995" y="0"/>
                    <a:pt x="1748869" y="0"/>
                  </a:cubicBezTo>
                  <a:cubicBezTo>
                    <a:pt x="2714743" y="0"/>
                    <a:pt x="3497738" y="769204"/>
                    <a:pt x="3497738" y="1718066"/>
                  </a:cubicBezTo>
                  <a:lnTo>
                    <a:pt x="0" y="1718066"/>
                  </a:lnTo>
                  <a:close/>
                </a:path>
              </a:pathLst>
            </a:custGeom>
            <a:solidFill>
              <a:srgbClr val="2726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4">
          <a:extLst>
            <a:ext uri="{FF2B5EF4-FFF2-40B4-BE49-F238E27FC236}">
              <a16:creationId xmlns:a16="http://schemas.microsoft.com/office/drawing/2014/main" id="{42C4A20D-65CD-2488-C59D-0BBCD0F266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17;p33">
            <a:extLst>
              <a:ext uri="{FF2B5EF4-FFF2-40B4-BE49-F238E27FC236}">
                <a16:creationId xmlns:a16="http://schemas.microsoft.com/office/drawing/2014/main" id="{189D5ABC-A31A-55D6-DD57-6F1B7FD2E6FD}"/>
              </a:ext>
            </a:extLst>
          </p:cNvPr>
          <p:cNvSpPr txBox="1">
            <a:spLocks/>
          </p:cNvSpPr>
          <p:nvPr/>
        </p:nvSpPr>
        <p:spPr>
          <a:xfrm>
            <a:off x="701849" y="3733486"/>
            <a:ext cx="3114610" cy="44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>
            <a:pPr marL="228600" indent="-228600" algn="l">
              <a:lnSpc>
                <a:spcPct val="150000"/>
              </a:lnSpc>
              <a:buFont typeface="+mj-lt"/>
              <a:buAutoNum type="arabicPeriod" startAt="3"/>
            </a:pPr>
            <a:r>
              <a:rPr lang="fr-FR" dirty="0">
                <a:latin typeface="+mj-lt"/>
              </a:rPr>
              <a:t>Phase 3) Clôture </a:t>
            </a:r>
            <a:r>
              <a:rPr lang="fr-FR" dirty="0">
                <a:latin typeface="+mj-lt"/>
                <a:sym typeface="Wingdings" panose="05000000000000000000" pitchFamily="2" charset="2"/>
              </a:rPr>
              <a:t> CONCLURE</a:t>
            </a:r>
          </a:p>
        </p:txBody>
      </p:sp>
      <p:sp>
        <p:nvSpPr>
          <p:cNvPr id="706" name="Google Shape;717;p33">
            <a:extLst>
              <a:ext uri="{FF2B5EF4-FFF2-40B4-BE49-F238E27FC236}">
                <a16:creationId xmlns:a16="http://schemas.microsoft.com/office/drawing/2014/main" id="{6CC1B166-9017-06CE-A102-162B62A9AF43}"/>
              </a:ext>
            </a:extLst>
          </p:cNvPr>
          <p:cNvSpPr txBox="1">
            <a:spLocks/>
          </p:cNvSpPr>
          <p:nvPr/>
        </p:nvSpPr>
        <p:spPr>
          <a:xfrm>
            <a:off x="701849" y="2471301"/>
            <a:ext cx="3307380" cy="44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>
            <a:pPr marL="228600" indent="-228600" algn="l">
              <a:lnSpc>
                <a:spcPct val="150000"/>
              </a:lnSpc>
              <a:buFont typeface="+mj-lt"/>
              <a:buAutoNum type="arabicPeriod" startAt="2"/>
            </a:pPr>
            <a:r>
              <a:rPr lang="fr-FR" dirty="0">
                <a:latin typeface="+mj-lt"/>
              </a:rPr>
              <a:t>Phase 2) Mise en œuvre </a:t>
            </a:r>
            <a:r>
              <a:rPr lang="fr-FR" dirty="0">
                <a:latin typeface="+mj-lt"/>
                <a:sym typeface="Wingdings" panose="05000000000000000000" pitchFamily="2" charset="2"/>
              </a:rPr>
              <a:t> CONDUIRE</a:t>
            </a:r>
          </a:p>
        </p:txBody>
      </p:sp>
      <p:sp>
        <p:nvSpPr>
          <p:cNvPr id="705" name="Google Shape;717;p33">
            <a:extLst>
              <a:ext uri="{FF2B5EF4-FFF2-40B4-BE49-F238E27FC236}">
                <a16:creationId xmlns:a16="http://schemas.microsoft.com/office/drawing/2014/main" id="{61AE0FF5-8FBC-25D9-A3AA-B724FA775485}"/>
              </a:ext>
            </a:extLst>
          </p:cNvPr>
          <p:cNvSpPr txBox="1">
            <a:spLocks/>
          </p:cNvSpPr>
          <p:nvPr/>
        </p:nvSpPr>
        <p:spPr>
          <a:xfrm>
            <a:off x="701849" y="1209116"/>
            <a:ext cx="2925924" cy="44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fr-FR" dirty="0">
                <a:latin typeface="+mj-lt"/>
              </a:rPr>
              <a:t>Phase 1) Avant-Projet </a:t>
            </a:r>
            <a:r>
              <a:rPr lang="fr-FR" dirty="0">
                <a:latin typeface="+mj-lt"/>
                <a:sym typeface="Wingdings" panose="05000000000000000000" pitchFamily="2" charset="2"/>
              </a:rPr>
              <a:t> CADRER</a:t>
            </a:r>
          </a:p>
        </p:txBody>
      </p:sp>
      <p:sp>
        <p:nvSpPr>
          <p:cNvPr id="14" name="Google Shape;709;p32">
            <a:extLst>
              <a:ext uri="{FF2B5EF4-FFF2-40B4-BE49-F238E27FC236}">
                <a16:creationId xmlns:a16="http://schemas.microsoft.com/office/drawing/2014/main" id="{2007396A-2B1B-D08E-B4B4-8CB3DACF5C4F}"/>
              </a:ext>
            </a:extLst>
          </p:cNvPr>
          <p:cNvSpPr txBox="1">
            <a:spLocks/>
          </p:cNvSpPr>
          <p:nvPr/>
        </p:nvSpPr>
        <p:spPr>
          <a:xfrm>
            <a:off x="511121" y="305320"/>
            <a:ext cx="3307381" cy="758862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chibsted Grotesk"/>
              <a:buNone/>
              <a:defRPr sz="60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chibsted Grotesk"/>
              <a:buNone/>
              <a:defRPr sz="6000" b="0" i="0" u="none" strike="noStrike" cap="none">
                <a:solidFill>
                  <a:schemeClr val="lt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chibsted Grotesk"/>
              <a:buNone/>
              <a:defRPr sz="6000" b="0" i="0" u="none" strike="noStrike" cap="none">
                <a:solidFill>
                  <a:schemeClr val="lt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chibsted Grotesk"/>
              <a:buNone/>
              <a:defRPr sz="6000" b="0" i="0" u="none" strike="noStrike" cap="none">
                <a:solidFill>
                  <a:schemeClr val="lt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chibsted Grotesk"/>
              <a:buNone/>
              <a:defRPr sz="6000" b="0" i="0" u="none" strike="noStrike" cap="none">
                <a:solidFill>
                  <a:schemeClr val="lt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chibsted Grotesk"/>
              <a:buNone/>
              <a:defRPr sz="6000" b="0" i="0" u="none" strike="noStrike" cap="none">
                <a:solidFill>
                  <a:schemeClr val="lt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chibsted Grotesk"/>
              <a:buNone/>
              <a:defRPr sz="6000" b="0" i="0" u="none" strike="noStrike" cap="none">
                <a:solidFill>
                  <a:schemeClr val="lt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chibsted Grotesk"/>
              <a:buNone/>
              <a:defRPr sz="6000" b="0" i="0" u="none" strike="noStrike" cap="none">
                <a:solidFill>
                  <a:schemeClr val="lt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chibsted Grotesk"/>
              <a:buNone/>
              <a:defRPr sz="6000" b="0" i="0" u="none" strike="noStrike" cap="none">
                <a:solidFill>
                  <a:schemeClr val="lt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9pPr>
          </a:lstStyle>
          <a:p>
            <a:pPr algn="l"/>
            <a:r>
              <a:rPr lang="en" sz="4800" dirty="0"/>
              <a:t>02</a:t>
            </a:r>
          </a:p>
        </p:txBody>
      </p:sp>
      <p:sp>
        <p:nvSpPr>
          <p:cNvPr id="15" name="Google Shape;708;p32">
            <a:extLst>
              <a:ext uri="{FF2B5EF4-FFF2-40B4-BE49-F238E27FC236}">
                <a16:creationId xmlns:a16="http://schemas.microsoft.com/office/drawing/2014/main" id="{423336DA-D342-19AB-FB6D-07D67714F5BA}"/>
              </a:ext>
            </a:extLst>
          </p:cNvPr>
          <p:cNvSpPr txBox="1">
            <a:spLocks/>
          </p:cNvSpPr>
          <p:nvPr/>
        </p:nvSpPr>
        <p:spPr>
          <a:xfrm>
            <a:off x="1726201" y="401762"/>
            <a:ext cx="1952670" cy="5659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chibsted Grotesk"/>
              <a:buNone/>
              <a:defRPr sz="45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chibsted Grotesk"/>
              <a:buNone/>
              <a:defRPr sz="36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chibsted Grotesk"/>
              <a:buNone/>
              <a:defRPr sz="36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chibsted Grotesk"/>
              <a:buNone/>
              <a:defRPr sz="36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chibsted Grotesk"/>
              <a:buNone/>
              <a:defRPr sz="36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chibsted Grotesk"/>
              <a:buNone/>
              <a:defRPr sz="36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chibsted Grotesk"/>
              <a:buNone/>
              <a:defRPr sz="36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chibsted Grotesk"/>
              <a:buNone/>
              <a:defRPr sz="36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chibsted Grotesk"/>
              <a:buNone/>
              <a:defRPr sz="36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9pPr>
          </a:lstStyle>
          <a:p>
            <a:r>
              <a:rPr lang="fr-FR" sz="3600" dirty="0"/>
              <a:t>Phase 0</a:t>
            </a:r>
          </a:p>
        </p:txBody>
      </p:sp>
      <p:sp>
        <p:nvSpPr>
          <p:cNvPr id="32" name="Google Shape;715;p33">
            <a:extLst>
              <a:ext uri="{FF2B5EF4-FFF2-40B4-BE49-F238E27FC236}">
                <a16:creationId xmlns:a16="http://schemas.microsoft.com/office/drawing/2014/main" id="{30FFFF2C-5D32-C400-9DCA-24EFEFA04FAC}"/>
              </a:ext>
            </a:extLst>
          </p:cNvPr>
          <p:cNvSpPr txBox="1">
            <a:spLocks/>
          </p:cNvSpPr>
          <p:nvPr/>
        </p:nvSpPr>
        <p:spPr>
          <a:xfrm>
            <a:off x="4821771" y="457634"/>
            <a:ext cx="3303300" cy="44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0" i="0" u="none" strike="noStrike" cap="none">
                <a:solidFill>
                  <a:schemeClr val="dk1"/>
                </a:solidFill>
                <a:latin typeface="Schibsted Grotesk SemiBold"/>
                <a:ea typeface="Schibsted Grotesk SemiBold"/>
                <a:cs typeface="Schibsted Grotesk SemiBold"/>
                <a:sym typeface="Schibsted Grotesk SemiBold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/>
            <a:r>
              <a:rPr lang="fr-FR" sz="2000" dirty="0"/>
              <a:t>Cycle de vie du projet</a:t>
            </a:r>
          </a:p>
        </p:txBody>
      </p:sp>
      <p:grpSp>
        <p:nvGrpSpPr>
          <p:cNvPr id="714" name="Groupe 713">
            <a:extLst>
              <a:ext uri="{FF2B5EF4-FFF2-40B4-BE49-F238E27FC236}">
                <a16:creationId xmlns:a16="http://schemas.microsoft.com/office/drawing/2014/main" id="{04DF86FE-FC5A-1F03-E52D-BE3941854A96}"/>
              </a:ext>
            </a:extLst>
          </p:cNvPr>
          <p:cNvGrpSpPr/>
          <p:nvPr/>
        </p:nvGrpSpPr>
        <p:grpSpPr>
          <a:xfrm>
            <a:off x="4138756" y="305320"/>
            <a:ext cx="795952" cy="765207"/>
            <a:chOff x="6034228" y="1615450"/>
            <a:chExt cx="672300" cy="646331"/>
          </a:xfrm>
        </p:grpSpPr>
        <p:sp>
          <p:nvSpPr>
            <p:cNvPr id="58" name="Google Shape;720;p33">
              <a:extLst>
                <a:ext uri="{FF2B5EF4-FFF2-40B4-BE49-F238E27FC236}">
                  <a16:creationId xmlns:a16="http://schemas.microsoft.com/office/drawing/2014/main" id="{6FC6CD9E-27C3-6F9F-5AC1-173CE87AFC8E}"/>
                </a:ext>
              </a:extLst>
            </p:cNvPr>
            <p:cNvSpPr/>
            <p:nvPr/>
          </p:nvSpPr>
          <p:spPr>
            <a:xfrm>
              <a:off x="6034228" y="1615450"/>
              <a:ext cx="672300" cy="646331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gtree"/>
                <a:ea typeface="Figtree"/>
                <a:cs typeface="Figtree"/>
                <a:sym typeface="Figtree"/>
              </a:endParaRPr>
            </a:p>
          </p:txBody>
        </p:sp>
        <p:grpSp>
          <p:nvGrpSpPr>
            <p:cNvPr id="708" name="Google Shape;1746;p55">
              <a:extLst>
                <a:ext uri="{FF2B5EF4-FFF2-40B4-BE49-F238E27FC236}">
                  <a16:creationId xmlns:a16="http://schemas.microsoft.com/office/drawing/2014/main" id="{F633F5A1-A1DD-B660-91BF-DB33B392837E}"/>
                </a:ext>
              </a:extLst>
            </p:cNvPr>
            <p:cNvGrpSpPr/>
            <p:nvPr/>
          </p:nvGrpSpPr>
          <p:grpSpPr>
            <a:xfrm>
              <a:off x="6126596" y="1705800"/>
              <a:ext cx="487564" cy="456680"/>
              <a:chOff x="4721450" y="1509475"/>
              <a:chExt cx="79350" cy="74325"/>
            </a:xfrm>
            <a:noFill/>
          </p:grpSpPr>
          <p:sp>
            <p:nvSpPr>
              <p:cNvPr id="709" name="Google Shape;1747;p55">
                <a:extLst>
                  <a:ext uri="{FF2B5EF4-FFF2-40B4-BE49-F238E27FC236}">
                    <a16:creationId xmlns:a16="http://schemas.microsoft.com/office/drawing/2014/main" id="{25846801-EA2A-1BE5-8B3E-69CDC95F6FA3}"/>
                  </a:ext>
                </a:extLst>
              </p:cNvPr>
              <p:cNvSpPr/>
              <p:nvPr/>
            </p:nvSpPr>
            <p:spPr>
              <a:xfrm>
                <a:off x="4729025" y="1509475"/>
                <a:ext cx="27050" cy="26725"/>
              </a:xfrm>
              <a:custGeom>
                <a:avLst/>
                <a:gdLst/>
                <a:ahLst/>
                <a:cxnLst/>
                <a:rect l="l" t="t" r="r" b="b"/>
                <a:pathLst>
                  <a:path w="1082" h="1069" extrusionOk="0">
                    <a:moveTo>
                      <a:pt x="440" y="1"/>
                    </a:moveTo>
                    <a:lnTo>
                      <a:pt x="570" y="224"/>
                    </a:lnTo>
                    <a:cubicBezTo>
                      <a:pt x="296" y="405"/>
                      <a:pt x="94" y="672"/>
                      <a:pt x="0" y="989"/>
                    </a:cubicBezTo>
                    <a:lnTo>
                      <a:pt x="188" y="809"/>
                    </a:lnTo>
                    <a:lnTo>
                      <a:pt x="462" y="1068"/>
                    </a:lnTo>
                    <a:cubicBezTo>
                      <a:pt x="527" y="888"/>
                      <a:pt x="649" y="737"/>
                      <a:pt x="808" y="628"/>
                    </a:cubicBezTo>
                    <a:lnTo>
                      <a:pt x="923" y="823"/>
                    </a:lnTo>
                    <a:lnTo>
                      <a:pt x="1082" y="188"/>
                    </a:lnTo>
                    <a:lnTo>
                      <a:pt x="440" y="1"/>
                    </a:lnTo>
                    <a:close/>
                  </a:path>
                </a:pathLst>
              </a:custGeom>
              <a:grpFill/>
              <a:ln w="12700" cap="flat" cmpd="sng">
                <a:solidFill>
                  <a:srgbClr val="27263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" name="Google Shape;1748;p55">
                <a:extLst>
                  <a:ext uri="{FF2B5EF4-FFF2-40B4-BE49-F238E27FC236}">
                    <a16:creationId xmlns:a16="http://schemas.microsoft.com/office/drawing/2014/main" id="{48D244BE-533E-23E5-64B7-CFB9A23CC7C9}"/>
                  </a:ext>
                </a:extLst>
              </p:cNvPr>
              <p:cNvSpPr/>
              <p:nvPr/>
            </p:nvSpPr>
            <p:spPr>
              <a:xfrm>
                <a:off x="4721450" y="1533275"/>
                <a:ext cx="32300" cy="42600"/>
              </a:xfrm>
              <a:custGeom>
                <a:avLst/>
                <a:gdLst/>
                <a:ahLst/>
                <a:cxnLst/>
                <a:rect l="l" t="t" r="r" b="b"/>
                <a:pathLst>
                  <a:path w="1292" h="1704" extrusionOk="0">
                    <a:moveTo>
                      <a:pt x="491" y="1"/>
                    </a:moveTo>
                    <a:lnTo>
                      <a:pt x="0" y="455"/>
                    </a:lnTo>
                    <a:lnTo>
                      <a:pt x="238" y="455"/>
                    </a:lnTo>
                    <a:cubicBezTo>
                      <a:pt x="253" y="1025"/>
                      <a:pt x="635" y="1530"/>
                      <a:pt x="1183" y="1703"/>
                    </a:cubicBezTo>
                    <a:lnTo>
                      <a:pt x="1024" y="1530"/>
                    </a:lnTo>
                    <a:lnTo>
                      <a:pt x="1291" y="1256"/>
                    </a:lnTo>
                    <a:cubicBezTo>
                      <a:pt x="952" y="1133"/>
                      <a:pt x="721" y="816"/>
                      <a:pt x="707" y="455"/>
                    </a:cubicBezTo>
                    <a:lnTo>
                      <a:pt x="945" y="455"/>
                    </a:lnTo>
                    <a:lnTo>
                      <a:pt x="491" y="1"/>
                    </a:lnTo>
                    <a:close/>
                  </a:path>
                </a:pathLst>
              </a:custGeom>
              <a:grpFill/>
              <a:ln w="12700" cap="flat" cmpd="sng">
                <a:solidFill>
                  <a:srgbClr val="27263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" name="Google Shape;1749;p55">
                <a:extLst>
                  <a:ext uri="{FF2B5EF4-FFF2-40B4-BE49-F238E27FC236}">
                    <a16:creationId xmlns:a16="http://schemas.microsoft.com/office/drawing/2014/main" id="{D189AB22-3C07-2EDC-9FE6-333E228F0605}"/>
                  </a:ext>
                </a:extLst>
              </p:cNvPr>
              <p:cNvSpPr/>
              <p:nvPr/>
            </p:nvSpPr>
            <p:spPr>
              <a:xfrm>
                <a:off x="4750650" y="1551675"/>
                <a:ext cx="42950" cy="32125"/>
              </a:xfrm>
              <a:custGeom>
                <a:avLst/>
                <a:gdLst/>
                <a:ahLst/>
                <a:cxnLst/>
                <a:rect l="l" t="t" r="r" b="b"/>
                <a:pathLst>
                  <a:path w="1718" h="1285" extrusionOk="0">
                    <a:moveTo>
                      <a:pt x="1256" y="1"/>
                    </a:moveTo>
                    <a:cubicBezTo>
                      <a:pt x="1126" y="332"/>
                      <a:pt x="808" y="556"/>
                      <a:pt x="448" y="570"/>
                    </a:cubicBezTo>
                    <a:lnTo>
                      <a:pt x="448" y="340"/>
                    </a:lnTo>
                    <a:lnTo>
                      <a:pt x="1" y="794"/>
                    </a:lnTo>
                    <a:lnTo>
                      <a:pt x="448" y="1284"/>
                    </a:lnTo>
                    <a:lnTo>
                      <a:pt x="448" y="1032"/>
                    </a:lnTo>
                    <a:cubicBezTo>
                      <a:pt x="1039" y="1025"/>
                      <a:pt x="1551" y="635"/>
                      <a:pt x="1717" y="73"/>
                    </a:cubicBezTo>
                    <a:lnTo>
                      <a:pt x="1717" y="73"/>
                    </a:lnTo>
                    <a:lnTo>
                      <a:pt x="1515" y="260"/>
                    </a:lnTo>
                    <a:lnTo>
                      <a:pt x="1256" y="1"/>
                    </a:lnTo>
                    <a:close/>
                  </a:path>
                </a:pathLst>
              </a:custGeom>
              <a:grpFill/>
              <a:ln w="12700" cap="flat" cmpd="sng">
                <a:solidFill>
                  <a:srgbClr val="27263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12" name="Google Shape;1750;p55">
                <a:extLst>
                  <a:ext uri="{FF2B5EF4-FFF2-40B4-BE49-F238E27FC236}">
                    <a16:creationId xmlns:a16="http://schemas.microsoft.com/office/drawing/2014/main" id="{672A5689-1FB6-A646-903B-828C3978D81D}"/>
                  </a:ext>
                </a:extLst>
              </p:cNvPr>
              <p:cNvSpPr/>
              <p:nvPr/>
            </p:nvSpPr>
            <p:spPr>
              <a:xfrm>
                <a:off x="4761300" y="1510025"/>
                <a:ext cx="39500" cy="44375"/>
              </a:xfrm>
              <a:custGeom>
                <a:avLst/>
                <a:gdLst/>
                <a:ahLst/>
                <a:cxnLst/>
                <a:rect l="l" t="t" r="r" b="b"/>
                <a:pathLst>
                  <a:path w="1580" h="1775" extrusionOk="0">
                    <a:moveTo>
                      <a:pt x="13" y="0"/>
                    </a:moveTo>
                    <a:cubicBezTo>
                      <a:pt x="9" y="0"/>
                      <a:pt x="5" y="0"/>
                      <a:pt x="0" y="0"/>
                    </a:cubicBezTo>
                    <a:lnTo>
                      <a:pt x="0" y="462"/>
                    </a:lnTo>
                    <a:cubicBezTo>
                      <a:pt x="476" y="462"/>
                      <a:pt x="873" y="844"/>
                      <a:pt x="880" y="1328"/>
                    </a:cubicBezTo>
                    <a:lnTo>
                      <a:pt x="635" y="1328"/>
                    </a:lnTo>
                    <a:lnTo>
                      <a:pt x="1089" y="1775"/>
                    </a:lnTo>
                    <a:lnTo>
                      <a:pt x="1580" y="1328"/>
                    </a:lnTo>
                    <a:lnTo>
                      <a:pt x="1349" y="1328"/>
                    </a:lnTo>
                    <a:cubicBezTo>
                      <a:pt x="1335" y="589"/>
                      <a:pt x="743" y="0"/>
                      <a:pt x="13" y="0"/>
                    </a:cubicBezTo>
                    <a:close/>
                  </a:path>
                </a:pathLst>
              </a:custGeom>
              <a:grpFill/>
              <a:ln w="12700" cap="flat" cmpd="sng">
                <a:solidFill>
                  <a:srgbClr val="27263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" name="Google Shape;717;p33">
            <a:extLst>
              <a:ext uri="{FF2B5EF4-FFF2-40B4-BE49-F238E27FC236}">
                <a16:creationId xmlns:a16="http://schemas.microsoft.com/office/drawing/2014/main" id="{57CB9839-27A7-1FF1-5E2D-8A2F8DFF81D0}"/>
              </a:ext>
            </a:extLst>
          </p:cNvPr>
          <p:cNvSpPr txBox="1">
            <a:spLocks/>
          </p:cNvSpPr>
          <p:nvPr/>
        </p:nvSpPr>
        <p:spPr>
          <a:xfrm>
            <a:off x="1024146" y="1553167"/>
            <a:ext cx="2654725" cy="7588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>
            <a:pPr marL="228600" indent="-228600" algn="l">
              <a:lnSpc>
                <a:spcPct val="200000"/>
              </a:lnSpc>
              <a:buFont typeface="+mj-lt"/>
              <a:buAutoNum type="arabicPeriod"/>
            </a:pPr>
            <a:r>
              <a:rPr lang="fr-FR" dirty="0">
                <a:latin typeface="+mj-lt"/>
                <a:sym typeface="Wingdings" panose="05000000000000000000" pitchFamily="2" charset="2"/>
              </a:rPr>
              <a:t>Cadrage organisationnelle</a:t>
            </a:r>
          </a:p>
          <a:p>
            <a:pPr marL="228600" indent="-228600" algn="l">
              <a:lnSpc>
                <a:spcPct val="200000"/>
              </a:lnSpc>
              <a:buFont typeface="+mj-lt"/>
              <a:buAutoNum type="arabicPeriod"/>
            </a:pPr>
            <a:r>
              <a:rPr lang="fr-FR" dirty="0">
                <a:latin typeface="+mj-lt"/>
                <a:sym typeface="Wingdings" panose="05000000000000000000" pitchFamily="2" charset="2"/>
              </a:rPr>
              <a:t>Analyse technique sommaire</a:t>
            </a:r>
          </a:p>
        </p:txBody>
      </p:sp>
      <p:sp>
        <p:nvSpPr>
          <p:cNvPr id="5" name="Google Shape;717;p33">
            <a:extLst>
              <a:ext uri="{FF2B5EF4-FFF2-40B4-BE49-F238E27FC236}">
                <a16:creationId xmlns:a16="http://schemas.microsoft.com/office/drawing/2014/main" id="{E1192C94-1023-74FF-ED9F-B6A35EA67FE3}"/>
              </a:ext>
            </a:extLst>
          </p:cNvPr>
          <p:cNvSpPr txBox="1">
            <a:spLocks/>
          </p:cNvSpPr>
          <p:nvPr/>
        </p:nvSpPr>
        <p:spPr>
          <a:xfrm>
            <a:off x="1024146" y="2901499"/>
            <a:ext cx="5750034" cy="7588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fr-FR" dirty="0">
                <a:latin typeface="+mj-lt"/>
                <a:sym typeface="Wingdings" panose="05000000000000000000" pitchFamily="2" charset="2"/>
              </a:rPr>
              <a:t>Définition préliminaire pour figer la solution choisie</a:t>
            </a: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fr-FR" dirty="0">
                <a:latin typeface="+mj-lt"/>
                <a:sym typeface="Wingdings" panose="05000000000000000000" pitchFamily="2" charset="2"/>
              </a:rPr>
              <a:t>Développement de la définition</a:t>
            </a: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fr-FR" dirty="0">
                <a:latin typeface="+mj-lt"/>
                <a:sym typeface="Wingdings" panose="05000000000000000000" pitchFamily="2" charset="2"/>
              </a:rPr>
              <a:t>Qualification acquise permet la réalisation d’exemplaires de série</a:t>
            </a:r>
          </a:p>
        </p:txBody>
      </p:sp>
      <p:sp>
        <p:nvSpPr>
          <p:cNvPr id="6" name="Google Shape;717;p33">
            <a:extLst>
              <a:ext uri="{FF2B5EF4-FFF2-40B4-BE49-F238E27FC236}">
                <a16:creationId xmlns:a16="http://schemas.microsoft.com/office/drawing/2014/main" id="{A8EC7A6E-0508-8D91-8774-2E1A8478C230}"/>
              </a:ext>
            </a:extLst>
          </p:cNvPr>
          <p:cNvSpPr txBox="1">
            <a:spLocks/>
          </p:cNvSpPr>
          <p:nvPr/>
        </p:nvSpPr>
        <p:spPr>
          <a:xfrm>
            <a:off x="1024146" y="4094614"/>
            <a:ext cx="5750034" cy="7588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fr-FR" dirty="0">
                <a:latin typeface="+mj-lt"/>
                <a:sym typeface="Wingdings" panose="05000000000000000000" pitchFamily="2" charset="2"/>
              </a:rPr>
              <a:t>Projet à l’état vivant</a:t>
            </a: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fr-FR" dirty="0">
                <a:latin typeface="+mj-lt"/>
                <a:sym typeface="Wingdings" panose="05000000000000000000" pitchFamily="2" charset="2"/>
              </a:rPr>
              <a:t>Phase de démantèlement</a:t>
            </a: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fr-FR" dirty="0">
                <a:latin typeface="+mj-lt"/>
                <a:sym typeface="Wingdings" panose="05000000000000000000" pitchFamily="2" charset="2"/>
              </a:rPr>
              <a:t>Capitalisation de l’expérience</a:t>
            </a:r>
          </a:p>
        </p:txBody>
      </p: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4E0BE1B2-B38F-52E6-9C71-2A40691E363D}"/>
              </a:ext>
            </a:extLst>
          </p:cNvPr>
          <p:cNvCxnSpPr>
            <a:cxnSpLocks/>
          </p:cNvCxnSpPr>
          <p:nvPr/>
        </p:nvCxnSpPr>
        <p:spPr>
          <a:xfrm>
            <a:off x="701849" y="2403468"/>
            <a:ext cx="4853940" cy="0"/>
          </a:xfrm>
          <a:prstGeom prst="line">
            <a:avLst/>
          </a:prstGeom>
          <a:ln w="571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oogle Shape;717;p33">
            <a:extLst>
              <a:ext uri="{FF2B5EF4-FFF2-40B4-BE49-F238E27FC236}">
                <a16:creationId xmlns:a16="http://schemas.microsoft.com/office/drawing/2014/main" id="{665F8D36-185A-BBD9-240A-A2A016F6D1B7}"/>
              </a:ext>
            </a:extLst>
          </p:cNvPr>
          <p:cNvSpPr txBox="1">
            <a:spLocks/>
          </p:cNvSpPr>
          <p:nvPr/>
        </p:nvSpPr>
        <p:spPr>
          <a:xfrm>
            <a:off x="5657106" y="2215764"/>
            <a:ext cx="2054334" cy="2514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>
            <a:pPr marL="0" indent="0" algn="l">
              <a:lnSpc>
                <a:spcPct val="200000"/>
              </a:lnSpc>
            </a:pPr>
            <a:r>
              <a:rPr lang="fr-FR" sz="1400" b="1" dirty="0">
                <a:solidFill>
                  <a:srgbClr val="002060"/>
                </a:solidFill>
                <a:latin typeface="+mj-lt"/>
                <a:sym typeface="Wingdings" panose="05000000000000000000" pitchFamily="2" charset="2"/>
              </a:rPr>
              <a:t>Revue d’avant-projet</a:t>
            </a:r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EF1CB96F-F922-B2E2-A0E1-6E55867C049F}"/>
              </a:ext>
            </a:extLst>
          </p:cNvPr>
          <p:cNvSpPr/>
          <p:nvPr/>
        </p:nvSpPr>
        <p:spPr>
          <a:xfrm>
            <a:off x="3562350" y="1657616"/>
            <a:ext cx="254109" cy="572394"/>
          </a:xfrm>
          <a:prstGeom prst="arc">
            <a:avLst>
              <a:gd name="adj1" fmla="val 16200000"/>
              <a:gd name="adj2" fmla="val 5397715"/>
            </a:avLst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Google Shape;717;p33">
            <a:extLst>
              <a:ext uri="{FF2B5EF4-FFF2-40B4-BE49-F238E27FC236}">
                <a16:creationId xmlns:a16="http://schemas.microsoft.com/office/drawing/2014/main" id="{D12DFD20-8835-34CE-8039-6AE1FA75E30D}"/>
              </a:ext>
            </a:extLst>
          </p:cNvPr>
          <p:cNvSpPr txBox="1">
            <a:spLocks/>
          </p:cNvSpPr>
          <p:nvPr/>
        </p:nvSpPr>
        <p:spPr>
          <a:xfrm>
            <a:off x="3899164" y="1675355"/>
            <a:ext cx="2875016" cy="4030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>
            <a:pPr marL="0" indent="0" algn="l">
              <a:lnSpc>
                <a:spcPct val="200000"/>
              </a:lnSpc>
            </a:pPr>
            <a:r>
              <a:rPr lang="fr-FR" dirty="0">
                <a:solidFill>
                  <a:srgbClr val="00B050"/>
                </a:solidFill>
                <a:latin typeface="+mj-lt"/>
                <a:sym typeface="Wingdings" panose="05000000000000000000" pitchFamily="2" charset="2"/>
              </a:rPr>
              <a:t>Exploré dans la suite de la présentation</a:t>
            </a:r>
          </a:p>
        </p:txBody>
      </p:sp>
      <p:sp>
        <p:nvSpPr>
          <p:cNvPr id="17" name="Google Shape;717;p33">
            <a:extLst>
              <a:ext uri="{FF2B5EF4-FFF2-40B4-BE49-F238E27FC236}">
                <a16:creationId xmlns:a16="http://schemas.microsoft.com/office/drawing/2014/main" id="{00B45250-4A25-0A92-14BD-1B94FCA39FF5}"/>
              </a:ext>
            </a:extLst>
          </p:cNvPr>
          <p:cNvSpPr txBox="1">
            <a:spLocks/>
          </p:cNvSpPr>
          <p:nvPr/>
        </p:nvSpPr>
        <p:spPr>
          <a:xfrm>
            <a:off x="4766080" y="2763763"/>
            <a:ext cx="3122144" cy="4030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>
            <a:pPr marL="0" indent="0" algn="l">
              <a:lnSpc>
                <a:spcPct val="200000"/>
              </a:lnSpc>
            </a:pPr>
            <a:r>
              <a:rPr lang="fr-FR" dirty="0">
                <a:solidFill>
                  <a:srgbClr val="00B050"/>
                </a:solidFill>
                <a:latin typeface="+mj-lt"/>
                <a:sym typeface="Wingdings" panose="05000000000000000000" pitchFamily="2" charset="2"/>
              </a:rPr>
              <a:t> Maquette 2x2 « Proof Of Concept »</a:t>
            </a:r>
          </a:p>
        </p:txBody>
      </p:sp>
      <p:sp>
        <p:nvSpPr>
          <p:cNvPr id="18" name="Google Shape;717;p33">
            <a:extLst>
              <a:ext uri="{FF2B5EF4-FFF2-40B4-BE49-F238E27FC236}">
                <a16:creationId xmlns:a16="http://schemas.microsoft.com/office/drawing/2014/main" id="{86B98701-F32A-A4F5-752B-B1ED18121C4B}"/>
              </a:ext>
            </a:extLst>
          </p:cNvPr>
          <p:cNvSpPr txBox="1">
            <a:spLocks/>
          </p:cNvSpPr>
          <p:nvPr/>
        </p:nvSpPr>
        <p:spPr>
          <a:xfrm>
            <a:off x="3461536" y="3061997"/>
            <a:ext cx="3122144" cy="4030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>
            <a:pPr marL="0" indent="0" algn="l">
              <a:lnSpc>
                <a:spcPct val="200000"/>
              </a:lnSpc>
            </a:pPr>
            <a:r>
              <a:rPr lang="fr-FR" dirty="0">
                <a:solidFill>
                  <a:srgbClr val="00B050"/>
                </a:solidFill>
                <a:latin typeface="+mj-lt"/>
                <a:sym typeface="Wingdings" panose="05000000000000000000" pitchFamily="2" charset="2"/>
              </a:rPr>
              <a:t> Maquette 4x4 « Version Réduite »</a:t>
            </a:r>
          </a:p>
        </p:txBody>
      </p:sp>
      <p:sp>
        <p:nvSpPr>
          <p:cNvPr id="30" name="Google Shape;717;p33">
            <a:extLst>
              <a:ext uri="{FF2B5EF4-FFF2-40B4-BE49-F238E27FC236}">
                <a16:creationId xmlns:a16="http://schemas.microsoft.com/office/drawing/2014/main" id="{B33CD905-CA12-87C7-CAE5-598BF08AB693}"/>
              </a:ext>
            </a:extLst>
          </p:cNvPr>
          <p:cNvSpPr txBox="1">
            <a:spLocks/>
          </p:cNvSpPr>
          <p:nvPr/>
        </p:nvSpPr>
        <p:spPr>
          <a:xfrm>
            <a:off x="5770130" y="3334367"/>
            <a:ext cx="3122144" cy="4030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>
            <a:pPr marL="0" indent="0" algn="l">
              <a:lnSpc>
                <a:spcPct val="200000"/>
              </a:lnSpc>
            </a:pPr>
            <a:r>
              <a:rPr lang="fr-FR" dirty="0">
                <a:solidFill>
                  <a:srgbClr val="00B050"/>
                </a:solidFill>
                <a:latin typeface="+mj-lt"/>
                <a:sym typeface="Wingdings" panose="05000000000000000000" pitchFamily="2" charset="2"/>
              </a:rPr>
              <a:t> Plateau 8x8</a:t>
            </a:r>
          </a:p>
        </p:txBody>
      </p:sp>
      <p:sp>
        <p:nvSpPr>
          <p:cNvPr id="31" name="Google Shape;717;p33">
            <a:extLst>
              <a:ext uri="{FF2B5EF4-FFF2-40B4-BE49-F238E27FC236}">
                <a16:creationId xmlns:a16="http://schemas.microsoft.com/office/drawing/2014/main" id="{B21ED38D-5704-A439-5A2C-4F13AE8E5492}"/>
              </a:ext>
            </a:extLst>
          </p:cNvPr>
          <p:cNvSpPr txBox="1">
            <a:spLocks/>
          </p:cNvSpPr>
          <p:nvPr/>
        </p:nvSpPr>
        <p:spPr>
          <a:xfrm>
            <a:off x="2742146" y="3968144"/>
            <a:ext cx="3122144" cy="4030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>
            <a:pPr marL="0" indent="0" algn="l">
              <a:lnSpc>
                <a:spcPct val="200000"/>
              </a:lnSpc>
            </a:pPr>
            <a:r>
              <a:rPr lang="fr-FR" dirty="0">
                <a:solidFill>
                  <a:srgbClr val="00B050"/>
                </a:solidFill>
                <a:latin typeface="+mj-lt"/>
                <a:sym typeface="Wingdings" panose="05000000000000000000" pitchFamily="2" charset="2"/>
              </a:rPr>
              <a:t> Mettre à disposition le plateau</a:t>
            </a:r>
          </a:p>
        </p:txBody>
      </p:sp>
      <p:sp>
        <p:nvSpPr>
          <p:cNvPr id="33" name="Google Shape;717;p33">
            <a:extLst>
              <a:ext uri="{FF2B5EF4-FFF2-40B4-BE49-F238E27FC236}">
                <a16:creationId xmlns:a16="http://schemas.microsoft.com/office/drawing/2014/main" id="{1F6BF954-17BC-685E-24D3-FAE626020419}"/>
              </a:ext>
            </a:extLst>
          </p:cNvPr>
          <p:cNvSpPr txBox="1">
            <a:spLocks/>
          </p:cNvSpPr>
          <p:nvPr/>
        </p:nvSpPr>
        <p:spPr>
          <a:xfrm>
            <a:off x="3055681" y="4255112"/>
            <a:ext cx="3122144" cy="4030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>
            <a:pPr marL="0" indent="0" algn="l">
              <a:lnSpc>
                <a:spcPct val="200000"/>
              </a:lnSpc>
            </a:pPr>
            <a:r>
              <a:rPr lang="fr-FR" dirty="0">
                <a:solidFill>
                  <a:srgbClr val="0070C0"/>
                </a:solidFill>
                <a:latin typeface="+mj-lt"/>
                <a:sym typeface="Wingdings" panose="05000000000000000000" pitchFamily="2" charset="2"/>
              </a:rPr>
              <a:t> BONUS</a:t>
            </a:r>
          </a:p>
        </p:txBody>
      </p:sp>
      <p:sp>
        <p:nvSpPr>
          <p:cNvPr id="37" name="Google Shape;717;p33">
            <a:extLst>
              <a:ext uri="{FF2B5EF4-FFF2-40B4-BE49-F238E27FC236}">
                <a16:creationId xmlns:a16="http://schemas.microsoft.com/office/drawing/2014/main" id="{78BADA2A-ABD8-B95A-96FE-71DF06F6EA19}"/>
              </a:ext>
            </a:extLst>
          </p:cNvPr>
          <p:cNvSpPr txBox="1">
            <a:spLocks/>
          </p:cNvSpPr>
          <p:nvPr/>
        </p:nvSpPr>
        <p:spPr>
          <a:xfrm>
            <a:off x="3351277" y="4531668"/>
            <a:ext cx="3122144" cy="4030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>
            <a:pPr marL="0" indent="0" algn="l">
              <a:lnSpc>
                <a:spcPct val="200000"/>
              </a:lnSpc>
            </a:pPr>
            <a:r>
              <a:rPr lang="fr-FR" dirty="0">
                <a:solidFill>
                  <a:srgbClr val="00B050"/>
                </a:solidFill>
                <a:latin typeface="+mj-lt"/>
                <a:sym typeface="Wingdings" panose="05000000000000000000" pitchFamily="2" charset="2"/>
              </a:rPr>
              <a:t> Sondage + Rapport sur le projet</a:t>
            </a:r>
          </a:p>
        </p:txBody>
      </p:sp>
      <p:cxnSp>
        <p:nvCxnSpPr>
          <p:cNvPr id="38" name="Connecteur droit 37">
            <a:extLst>
              <a:ext uri="{FF2B5EF4-FFF2-40B4-BE49-F238E27FC236}">
                <a16:creationId xmlns:a16="http://schemas.microsoft.com/office/drawing/2014/main" id="{B3AC3A29-6A83-ED91-1DE4-39CA3ACB6A80}"/>
              </a:ext>
            </a:extLst>
          </p:cNvPr>
          <p:cNvCxnSpPr>
            <a:cxnSpLocks/>
          </p:cNvCxnSpPr>
          <p:nvPr/>
        </p:nvCxnSpPr>
        <p:spPr>
          <a:xfrm>
            <a:off x="760210" y="3446801"/>
            <a:ext cx="6329456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Google Shape;717;p33">
            <a:extLst>
              <a:ext uri="{FF2B5EF4-FFF2-40B4-BE49-F238E27FC236}">
                <a16:creationId xmlns:a16="http://schemas.microsoft.com/office/drawing/2014/main" id="{6E7F213B-8966-D096-D657-C972EE2ED7CE}"/>
              </a:ext>
            </a:extLst>
          </p:cNvPr>
          <p:cNvSpPr txBox="1">
            <a:spLocks/>
          </p:cNvSpPr>
          <p:nvPr/>
        </p:nvSpPr>
        <p:spPr>
          <a:xfrm>
            <a:off x="7089666" y="3263510"/>
            <a:ext cx="2054334" cy="2514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>
            <a:pPr marL="0" indent="0" algn="l">
              <a:lnSpc>
                <a:spcPct val="200000"/>
              </a:lnSpc>
            </a:pPr>
            <a:r>
              <a:rPr lang="fr-FR" sz="1100" b="1" dirty="0">
                <a:solidFill>
                  <a:srgbClr val="002060"/>
                </a:solidFill>
                <a:latin typeface="+mj-lt"/>
                <a:sym typeface="Wingdings" panose="05000000000000000000" pitchFamily="2" charset="2"/>
              </a:rPr>
              <a:t>Revue d’acceptation</a:t>
            </a:r>
          </a:p>
        </p:txBody>
      </p:sp>
      <p:pic>
        <p:nvPicPr>
          <p:cNvPr id="924" name="Image 923">
            <a:extLst>
              <a:ext uri="{FF2B5EF4-FFF2-40B4-BE49-F238E27FC236}">
                <a16:creationId xmlns:a16="http://schemas.microsoft.com/office/drawing/2014/main" id="{E2FA2180-DC9F-7A8D-E41A-F87CD8B704C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12384" y="1038896"/>
            <a:ext cx="4873812" cy="3761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8185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12" grpId="0"/>
      <p:bldP spid="13" grpId="0" animBg="1"/>
      <p:bldP spid="16" grpId="0"/>
      <p:bldP spid="17" grpId="0"/>
      <p:bldP spid="18" grpId="0"/>
      <p:bldP spid="30" grpId="0"/>
      <p:bldP spid="31" grpId="0"/>
      <p:bldP spid="33" grpId="0"/>
      <p:bldP spid="37" grpId="0"/>
      <p:bldP spid="3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4">
          <a:extLst>
            <a:ext uri="{FF2B5EF4-FFF2-40B4-BE49-F238E27FC236}">
              <a16:creationId xmlns:a16="http://schemas.microsoft.com/office/drawing/2014/main" id="{138E5538-3CAF-5AC4-10AF-629DF40B67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17;p33">
            <a:extLst>
              <a:ext uri="{FF2B5EF4-FFF2-40B4-BE49-F238E27FC236}">
                <a16:creationId xmlns:a16="http://schemas.microsoft.com/office/drawing/2014/main" id="{3559471D-A6F1-5EBE-1B2E-50EE15FF3E75}"/>
              </a:ext>
            </a:extLst>
          </p:cNvPr>
          <p:cNvSpPr txBox="1">
            <a:spLocks/>
          </p:cNvSpPr>
          <p:nvPr/>
        </p:nvSpPr>
        <p:spPr>
          <a:xfrm>
            <a:off x="-8653412" y="3733486"/>
            <a:ext cx="3114610" cy="44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>
            <a:pPr marL="228600" indent="-228600" algn="l">
              <a:lnSpc>
                <a:spcPct val="150000"/>
              </a:lnSpc>
              <a:buFont typeface="+mj-lt"/>
              <a:buAutoNum type="arabicPeriod" startAt="3"/>
            </a:pPr>
            <a:r>
              <a:rPr lang="fr-FR" dirty="0">
                <a:latin typeface="+mj-lt"/>
              </a:rPr>
              <a:t>Phase 3) Clôture </a:t>
            </a:r>
            <a:r>
              <a:rPr lang="fr-FR" dirty="0">
                <a:latin typeface="+mj-lt"/>
                <a:sym typeface="Wingdings" panose="05000000000000000000" pitchFamily="2" charset="2"/>
              </a:rPr>
              <a:t> CONCLURE</a:t>
            </a:r>
          </a:p>
        </p:txBody>
      </p:sp>
      <p:sp>
        <p:nvSpPr>
          <p:cNvPr id="706" name="Google Shape;717;p33">
            <a:extLst>
              <a:ext uri="{FF2B5EF4-FFF2-40B4-BE49-F238E27FC236}">
                <a16:creationId xmlns:a16="http://schemas.microsoft.com/office/drawing/2014/main" id="{394D5601-A22A-9D9D-1617-EA0C02828BF7}"/>
              </a:ext>
            </a:extLst>
          </p:cNvPr>
          <p:cNvSpPr txBox="1">
            <a:spLocks/>
          </p:cNvSpPr>
          <p:nvPr/>
        </p:nvSpPr>
        <p:spPr>
          <a:xfrm>
            <a:off x="-8653412" y="2471301"/>
            <a:ext cx="3307380" cy="44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>
            <a:pPr marL="228600" indent="-228600" algn="l">
              <a:lnSpc>
                <a:spcPct val="150000"/>
              </a:lnSpc>
              <a:buFont typeface="+mj-lt"/>
              <a:buAutoNum type="arabicPeriod" startAt="2"/>
            </a:pPr>
            <a:r>
              <a:rPr lang="fr-FR" dirty="0">
                <a:latin typeface="+mj-lt"/>
              </a:rPr>
              <a:t>Phase 2) Mise en œuvre </a:t>
            </a:r>
            <a:r>
              <a:rPr lang="fr-FR" dirty="0">
                <a:latin typeface="+mj-lt"/>
                <a:sym typeface="Wingdings" panose="05000000000000000000" pitchFamily="2" charset="2"/>
              </a:rPr>
              <a:t> CONDUIRE</a:t>
            </a:r>
          </a:p>
        </p:txBody>
      </p:sp>
      <p:sp>
        <p:nvSpPr>
          <p:cNvPr id="705" name="Google Shape;717;p33">
            <a:extLst>
              <a:ext uri="{FF2B5EF4-FFF2-40B4-BE49-F238E27FC236}">
                <a16:creationId xmlns:a16="http://schemas.microsoft.com/office/drawing/2014/main" id="{A5E38216-1139-9966-3D31-8961A2F342C0}"/>
              </a:ext>
            </a:extLst>
          </p:cNvPr>
          <p:cNvSpPr txBox="1">
            <a:spLocks/>
          </p:cNvSpPr>
          <p:nvPr/>
        </p:nvSpPr>
        <p:spPr>
          <a:xfrm>
            <a:off x="-8653412" y="1209116"/>
            <a:ext cx="2925924" cy="44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fr-FR" dirty="0">
                <a:latin typeface="+mj-lt"/>
              </a:rPr>
              <a:t>Phase 1) Avant-Projet </a:t>
            </a:r>
            <a:r>
              <a:rPr lang="fr-FR" dirty="0">
                <a:latin typeface="+mj-lt"/>
                <a:sym typeface="Wingdings" panose="05000000000000000000" pitchFamily="2" charset="2"/>
              </a:rPr>
              <a:t> CADRER</a:t>
            </a:r>
          </a:p>
        </p:txBody>
      </p:sp>
      <p:sp>
        <p:nvSpPr>
          <p:cNvPr id="14" name="Google Shape;709;p32">
            <a:extLst>
              <a:ext uri="{FF2B5EF4-FFF2-40B4-BE49-F238E27FC236}">
                <a16:creationId xmlns:a16="http://schemas.microsoft.com/office/drawing/2014/main" id="{7CF0F5DF-1971-6830-3F59-920310D8AD93}"/>
              </a:ext>
            </a:extLst>
          </p:cNvPr>
          <p:cNvSpPr txBox="1">
            <a:spLocks/>
          </p:cNvSpPr>
          <p:nvPr/>
        </p:nvSpPr>
        <p:spPr>
          <a:xfrm>
            <a:off x="511121" y="305320"/>
            <a:ext cx="3307381" cy="758862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chibsted Grotesk"/>
              <a:buNone/>
              <a:defRPr sz="60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chibsted Grotesk"/>
              <a:buNone/>
              <a:defRPr sz="6000" b="0" i="0" u="none" strike="noStrike" cap="none">
                <a:solidFill>
                  <a:schemeClr val="lt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chibsted Grotesk"/>
              <a:buNone/>
              <a:defRPr sz="6000" b="0" i="0" u="none" strike="noStrike" cap="none">
                <a:solidFill>
                  <a:schemeClr val="lt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chibsted Grotesk"/>
              <a:buNone/>
              <a:defRPr sz="6000" b="0" i="0" u="none" strike="noStrike" cap="none">
                <a:solidFill>
                  <a:schemeClr val="lt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chibsted Grotesk"/>
              <a:buNone/>
              <a:defRPr sz="6000" b="0" i="0" u="none" strike="noStrike" cap="none">
                <a:solidFill>
                  <a:schemeClr val="lt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chibsted Grotesk"/>
              <a:buNone/>
              <a:defRPr sz="6000" b="0" i="0" u="none" strike="noStrike" cap="none">
                <a:solidFill>
                  <a:schemeClr val="lt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chibsted Grotesk"/>
              <a:buNone/>
              <a:defRPr sz="6000" b="0" i="0" u="none" strike="noStrike" cap="none">
                <a:solidFill>
                  <a:schemeClr val="lt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chibsted Grotesk"/>
              <a:buNone/>
              <a:defRPr sz="6000" b="0" i="0" u="none" strike="noStrike" cap="none">
                <a:solidFill>
                  <a:schemeClr val="lt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chibsted Grotesk"/>
              <a:buNone/>
              <a:defRPr sz="6000" b="0" i="0" u="none" strike="noStrike" cap="none">
                <a:solidFill>
                  <a:schemeClr val="lt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9pPr>
          </a:lstStyle>
          <a:p>
            <a:pPr algn="l"/>
            <a:r>
              <a:rPr lang="en" sz="4800" dirty="0"/>
              <a:t>02</a:t>
            </a:r>
          </a:p>
        </p:txBody>
      </p:sp>
      <p:sp>
        <p:nvSpPr>
          <p:cNvPr id="15" name="Google Shape;708;p32">
            <a:extLst>
              <a:ext uri="{FF2B5EF4-FFF2-40B4-BE49-F238E27FC236}">
                <a16:creationId xmlns:a16="http://schemas.microsoft.com/office/drawing/2014/main" id="{38547F4A-3750-95A2-1A2C-9AC7D61BCCCE}"/>
              </a:ext>
            </a:extLst>
          </p:cNvPr>
          <p:cNvSpPr txBox="1">
            <a:spLocks/>
          </p:cNvSpPr>
          <p:nvPr/>
        </p:nvSpPr>
        <p:spPr>
          <a:xfrm>
            <a:off x="1726201" y="401762"/>
            <a:ext cx="1952670" cy="5659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chibsted Grotesk"/>
              <a:buNone/>
              <a:defRPr sz="45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chibsted Grotesk"/>
              <a:buNone/>
              <a:defRPr sz="36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chibsted Grotesk"/>
              <a:buNone/>
              <a:defRPr sz="36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chibsted Grotesk"/>
              <a:buNone/>
              <a:defRPr sz="36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chibsted Grotesk"/>
              <a:buNone/>
              <a:defRPr sz="36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chibsted Grotesk"/>
              <a:buNone/>
              <a:defRPr sz="36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chibsted Grotesk"/>
              <a:buNone/>
              <a:defRPr sz="36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chibsted Grotesk"/>
              <a:buNone/>
              <a:defRPr sz="36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chibsted Grotesk"/>
              <a:buNone/>
              <a:defRPr sz="36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9pPr>
          </a:lstStyle>
          <a:p>
            <a:r>
              <a:rPr lang="fr-FR" sz="3600" dirty="0"/>
              <a:t>Phase 0</a:t>
            </a:r>
          </a:p>
        </p:txBody>
      </p:sp>
      <p:sp>
        <p:nvSpPr>
          <p:cNvPr id="32" name="Google Shape;715;p33">
            <a:extLst>
              <a:ext uri="{FF2B5EF4-FFF2-40B4-BE49-F238E27FC236}">
                <a16:creationId xmlns:a16="http://schemas.microsoft.com/office/drawing/2014/main" id="{8D8FFE2B-9B94-1C3D-C879-D97E71DA923A}"/>
              </a:ext>
            </a:extLst>
          </p:cNvPr>
          <p:cNvSpPr txBox="1">
            <a:spLocks/>
          </p:cNvSpPr>
          <p:nvPr/>
        </p:nvSpPr>
        <p:spPr>
          <a:xfrm>
            <a:off x="4821771" y="457634"/>
            <a:ext cx="3303300" cy="44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0" i="0" u="none" strike="noStrike" cap="none">
                <a:solidFill>
                  <a:schemeClr val="dk1"/>
                </a:solidFill>
                <a:latin typeface="Schibsted Grotesk SemiBold"/>
                <a:ea typeface="Schibsted Grotesk SemiBold"/>
                <a:cs typeface="Schibsted Grotesk SemiBold"/>
                <a:sym typeface="Schibsted Grotesk SemiBold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/>
            <a:r>
              <a:rPr lang="fr-FR" sz="2000" dirty="0"/>
              <a:t>Cycle de vie du projet</a:t>
            </a:r>
          </a:p>
        </p:txBody>
      </p:sp>
      <p:grpSp>
        <p:nvGrpSpPr>
          <p:cNvPr id="714" name="Groupe 713">
            <a:extLst>
              <a:ext uri="{FF2B5EF4-FFF2-40B4-BE49-F238E27FC236}">
                <a16:creationId xmlns:a16="http://schemas.microsoft.com/office/drawing/2014/main" id="{53DA17CE-7022-18BF-BCEB-8A154EE806D1}"/>
              </a:ext>
            </a:extLst>
          </p:cNvPr>
          <p:cNvGrpSpPr/>
          <p:nvPr/>
        </p:nvGrpSpPr>
        <p:grpSpPr>
          <a:xfrm>
            <a:off x="4138756" y="305320"/>
            <a:ext cx="795952" cy="765207"/>
            <a:chOff x="6034228" y="1615450"/>
            <a:chExt cx="672300" cy="646331"/>
          </a:xfrm>
        </p:grpSpPr>
        <p:sp>
          <p:nvSpPr>
            <p:cNvPr id="58" name="Google Shape;720;p33">
              <a:extLst>
                <a:ext uri="{FF2B5EF4-FFF2-40B4-BE49-F238E27FC236}">
                  <a16:creationId xmlns:a16="http://schemas.microsoft.com/office/drawing/2014/main" id="{FED3922F-E802-1DDF-391F-D388F238D09E}"/>
                </a:ext>
              </a:extLst>
            </p:cNvPr>
            <p:cNvSpPr/>
            <p:nvPr/>
          </p:nvSpPr>
          <p:spPr>
            <a:xfrm>
              <a:off x="6034228" y="1615450"/>
              <a:ext cx="672300" cy="646331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gtree"/>
                <a:ea typeface="Figtree"/>
                <a:cs typeface="Figtree"/>
                <a:sym typeface="Figtree"/>
              </a:endParaRPr>
            </a:p>
          </p:txBody>
        </p:sp>
        <p:grpSp>
          <p:nvGrpSpPr>
            <p:cNvPr id="708" name="Google Shape;1746;p55">
              <a:extLst>
                <a:ext uri="{FF2B5EF4-FFF2-40B4-BE49-F238E27FC236}">
                  <a16:creationId xmlns:a16="http://schemas.microsoft.com/office/drawing/2014/main" id="{4A280A9A-F0F6-5917-698F-30FBAEFB4344}"/>
                </a:ext>
              </a:extLst>
            </p:cNvPr>
            <p:cNvGrpSpPr/>
            <p:nvPr/>
          </p:nvGrpSpPr>
          <p:grpSpPr>
            <a:xfrm>
              <a:off x="6126596" y="1705800"/>
              <a:ext cx="487564" cy="456680"/>
              <a:chOff x="4721450" y="1509475"/>
              <a:chExt cx="79350" cy="74325"/>
            </a:xfrm>
            <a:noFill/>
          </p:grpSpPr>
          <p:sp>
            <p:nvSpPr>
              <p:cNvPr id="709" name="Google Shape;1747;p55">
                <a:extLst>
                  <a:ext uri="{FF2B5EF4-FFF2-40B4-BE49-F238E27FC236}">
                    <a16:creationId xmlns:a16="http://schemas.microsoft.com/office/drawing/2014/main" id="{A0F4B35A-F87D-A725-B193-47C8BC86A583}"/>
                  </a:ext>
                </a:extLst>
              </p:cNvPr>
              <p:cNvSpPr/>
              <p:nvPr/>
            </p:nvSpPr>
            <p:spPr>
              <a:xfrm>
                <a:off x="4729025" y="1509475"/>
                <a:ext cx="27050" cy="26725"/>
              </a:xfrm>
              <a:custGeom>
                <a:avLst/>
                <a:gdLst/>
                <a:ahLst/>
                <a:cxnLst/>
                <a:rect l="l" t="t" r="r" b="b"/>
                <a:pathLst>
                  <a:path w="1082" h="1069" extrusionOk="0">
                    <a:moveTo>
                      <a:pt x="440" y="1"/>
                    </a:moveTo>
                    <a:lnTo>
                      <a:pt x="570" y="224"/>
                    </a:lnTo>
                    <a:cubicBezTo>
                      <a:pt x="296" y="405"/>
                      <a:pt x="94" y="672"/>
                      <a:pt x="0" y="989"/>
                    </a:cubicBezTo>
                    <a:lnTo>
                      <a:pt x="188" y="809"/>
                    </a:lnTo>
                    <a:lnTo>
                      <a:pt x="462" y="1068"/>
                    </a:lnTo>
                    <a:cubicBezTo>
                      <a:pt x="527" y="888"/>
                      <a:pt x="649" y="737"/>
                      <a:pt x="808" y="628"/>
                    </a:cubicBezTo>
                    <a:lnTo>
                      <a:pt x="923" y="823"/>
                    </a:lnTo>
                    <a:lnTo>
                      <a:pt x="1082" y="188"/>
                    </a:lnTo>
                    <a:lnTo>
                      <a:pt x="440" y="1"/>
                    </a:lnTo>
                    <a:close/>
                  </a:path>
                </a:pathLst>
              </a:custGeom>
              <a:grpFill/>
              <a:ln w="12700" cap="flat" cmpd="sng">
                <a:solidFill>
                  <a:srgbClr val="27263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" name="Google Shape;1748;p55">
                <a:extLst>
                  <a:ext uri="{FF2B5EF4-FFF2-40B4-BE49-F238E27FC236}">
                    <a16:creationId xmlns:a16="http://schemas.microsoft.com/office/drawing/2014/main" id="{57BF2C11-0907-49E5-1A72-A1A695E8444B}"/>
                  </a:ext>
                </a:extLst>
              </p:cNvPr>
              <p:cNvSpPr/>
              <p:nvPr/>
            </p:nvSpPr>
            <p:spPr>
              <a:xfrm>
                <a:off x="4721450" y="1533275"/>
                <a:ext cx="32300" cy="42600"/>
              </a:xfrm>
              <a:custGeom>
                <a:avLst/>
                <a:gdLst/>
                <a:ahLst/>
                <a:cxnLst/>
                <a:rect l="l" t="t" r="r" b="b"/>
                <a:pathLst>
                  <a:path w="1292" h="1704" extrusionOk="0">
                    <a:moveTo>
                      <a:pt x="491" y="1"/>
                    </a:moveTo>
                    <a:lnTo>
                      <a:pt x="0" y="455"/>
                    </a:lnTo>
                    <a:lnTo>
                      <a:pt x="238" y="455"/>
                    </a:lnTo>
                    <a:cubicBezTo>
                      <a:pt x="253" y="1025"/>
                      <a:pt x="635" y="1530"/>
                      <a:pt x="1183" y="1703"/>
                    </a:cubicBezTo>
                    <a:lnTo>
                      <a:pt x="1024" y="1530"/>
                    </a:lnTo>
                    <a:lnTo>
                      <a:pt x="1291" y="1256"/>
                    </a:lnTo>
                    <a:cubicBezTo>
                      <a:pt x="952" y="1133"/>
                      <a:pt x="721" y="816"/>
                      <a:pt x="707" y="455"/>
                    </a:cubicBezTo>
                    <a:lnTo>
                      <a:pt x="945" y="455"/>
                    </a:lnTo>
                    <a:lnTo>
                      <a:pt x="491" y="1"/>
                    </a:lnTo>
                    <a:close/>
                  </a:path>
                </a:pathLst>
              </a:custGeom>
              <a:grpFill/>
              <a:ln w="12700" cap="flat" cmpd="sng">
                <a:solidFill>
                  <a:srgbClr val="27263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" name="Google Shape;1749;p55">
                <a:extLst>
                  <a:ext uri="{FF2B5EF4-FFF2-40B4-BE49-F238E27FC236}">
                    <a16:creationId xmlns:a16="http://schemas.microsoft.com/office/drawing/2014/main" id="{5A2566FA-2DD7-893D-527E-BBB1EB610957}"/>
                  </a:ext>
                </a:extLst>
              </p:cNvPr>
              <p:cNvSpPr/>
              <p:nvPr/>
            </p:nvSpPr>
            <p:spPr>
              <a:xfrm>
                <a:off x="4750650" y="1551675"/>
                <a:ext cx="42950" cy="32125"/>
              </a:xfrm>
              <a:custGeom>
                <a:avLst/>
                <a:gdLst/>
                <a:ahLst/>
                <a:cxnLst/>
                <a:rect l="l" t="t" r="r" b="b"/>
                <a:pathLst>
                  <a:path w="1718" h="1285" extrusionOk="0">
                    <a:moveTo>
                      <a:pt x="1256" y="1"/>
                    </a:moveTo>
                    <a:cubicBezTo>
                      <a:pt x="1126" y="332"/>
                      <a:pt x="808" y="556"/>
                      <a:pt x="448" y="570"/>
                    </a:cubicBezTo>
                    <a:lnTo>
                      <a:pt x="448" y="340"/>
                    </a:lnTo>
                    <a:lnTo>
                      <a:pt x="1" y="794"/>
                    </a:lnTo>
                    <a:lnTo>
                      <a:pt x="448" y="1284"/>
                    </a:lnTo>
                    <a:lnTo>
                      <a:pt x="448" y="1032"/>
                    </a:lnTo>
                    <a:cubicBezTo>
                      <a:pt x="1039" y="1025"/>
                      <a:pt x="1551" y="635"/>
                      <a:pt x="1717" y="73"/>
                    </a:cubicBezTo>
                    <a:lnTo>
                      <a:pt x="1717" y="73"/>
                    </a:lnTo>
                    <a:lnTo>
                      <a:pt x="1515" y="260"/>
                    </a:lnTo>
                    <a:lnTo>
                      <a:pt x="1256" y="1"/>
                    </a:lnTo>
                    <a:close/>
                  </a:path>
                </a:pathLst>
              </a:custGeom>
              <a:grpFill/>
              <a:ln w="12700" cap="flat" cmpd="sng">
                <a:solidFill>
                  <a:srgbClr val="27263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12" name="Google Shape;1750;p55">
                <a:extLst>
                  <a:ext uri="{FF2B5EF4-FFF2-40B4-BE49-F238E27FC236}">
                    <a16:creationId xmlns:a16="http://schemas.microsoft.com/office/drawing/2014/main" id="{ED377974-18B8-66DA-0713-5B912F64EACF}"/>
                  </a:ext>
                </a:extLst>
              </p:cNvPr>
              <p:cNvSpPr/>
              <p:nvPr/>
            </p:nvSpPr>
            <p:spPr>
              <a:xfrm>
                <a:off x="4761300" y="1510025"/>
                <a:ext cx="39500" cy="44375"/>
              </a:xfrm>
              <a:custGeom>
                <a:avLst/>
                <a:gdLst/>
                <a:ahLst/>
                <a:cxnLst/>
                <a:rect l="l" t="t" r="r" b="b"/>
                <a:pathLst>
                  <a:path w="1580" h="1775" extrusionOk="0">
                    <a:moveTo>
                      <a:pt x="13" y="0"/>
                    </a:moveTo>
                    <a:cubicBezTo>
                      <a:pt x="9" y="0"/>
                      <a:pt x="5" y="0"/>
                      <a:pt x="0" y="0"/>
                    </a:cubicBezTo>
                    <a:lnTo>
                      <a:pt x="0" y="462"/>
                    </a:lnTo>
                    <a:cubicBezTo>
                      <a:pt x="476" y="462"/>
                      <a:pt x="873" y="844"/>
                      <a:pt x="880" y="1328"/>
                    </a:cubicBezTo>
                    <a:lnTo>
                      <a:pt x="635" y="1328"/>
                    </a:lnTo>
                    <a:lnTo>
                      <a:pt x="1089" y="1775"/>
                    </a:lnTo>
                    <a:lnTo>
                      <a:pt x="1580" y="1328"/>
                    </a:lnTo>
                    <a:lnTo>
                      <a:pt x="1349" y="1328"/>
                    </a:lnTo>
                    <a:cubicBezTo>
                      <a:pt x="1335" y="589"/>
                      <a:pt x="743" y="0"/>
                      <a:pt x="13" y="0"/>
                    </a:cubicBezTo>
                    <a:close/>
                  </a:path>
                </a:pathLst>
              </a:custGeom>
              <a:grpFill/>
              <a:ln w="12700" cap="flat" cmpd="sng">
                <a:solidFill>
                  <a:srgbClr val="27263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" name="Google Shape;717;p33">
            <a:extLst>
              <a:ext uri="{FF2B5EF4-FFF2-40B4-BE49-F238E27FC236}">
                <a16:creationId xmlns:a16="http://schemas.microsoft.com/office/drawing/2014/main" id="{2DBF229A-8211-B186-C57D-6B2CF616AAAE}"/>
              </a:ext>
            </a:extLst>
          </p:cNvPr>
          <p:cNvSpPr txBox="1">
            <a:spLocks/>
          </p:cNvSpPr>
          <p:nvPr/>
        </p:nvSpPr>
        <p:spPr>
          <a:xfrm>
            <a:off x="-8331115" y="1553167"/>
            <a:ext cx="2654725" cy="7588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>
            <a:pPr marL="228600" indent="-228600" algn="l">
              <a:lnSpc>
                <a:spcPct val="200000"/>
              </a:lnSpc>
              <a:buFont typeface="+mj-lt"/>
              <a:buAutoNum type="arabicPeriod"/>
            </a:pPr>
            <a:r>
              <a:rPr lang="fr-FR" dirty="0">
                <a:latin typeface="+mj-lt"/>
                <a:sym typeface="Wingdings" panose="05000000000000000000" pitchFamily="2" charset="2"/>
              </a:rPr>
              <a:t>Cadrage organisationnelle</a:t>
            </a:r>
          </a:p>
          <a:p>
            <a:pPr marL="228600" indent="-228600" algn="l">
              <a:lnSpc>
                <a:spcPct val="200000"/>
              </a:lnSpc>
              <a:buFont typeface="+mj-lt"/>
              <a:buAutoNum type="arabicPeriod"/>
            </a:pPr>
            <a:r>
              <a:rPr lang="fr-FR" dirty="0">
                <a:latin typeface="+mj-lt"/>
                <a:sym typeface="Wingdings" panose="05000000000000000000" pitchFamily="2" charset="2"/>
              </a:rPr>
              <a:t>Analyse technique sommaire</a:t>
            </a:r>
          </a:p>
        </p:txBody>
      </p:sp>
      <p:sp>
        <p:nvSpPr>
          <p:cNvPr id="5" name="Google Shape;717;p33">
            <a:extLst>
              <a:ext uri="{FF2B5EF4-FFF2-40B4-BE49-F238E27FC236}">
                <a16:creationId xmlns:a16="http://schemas.microsoft.com/office/drawing/2014/main" id="{EA916827-83A1-19C6-B564-623477D4363C}"/>
              </a:ext>
            </a:extLst>
          </p:cNvPr>
          <p:cNvSpPr txBox="1">
            <a:spLocks/>
          </p:cNvSpPr>
          <p:nvPr/>
        </p:nvSpPr>
        <p:spPr>
          <a:xfrm>
            <a:off x="-8331115" y="2901499"/>
            <a:ext cx="5750034" cy="7588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fr-FR" dirty="0">
                <a:latin typeface="+mj-lt"/>
                <a:sym typeface="Wingdings" panose="05000000000000000000" pitchFamily="2" charset="2"/>
              </a:rPr>
              <a:t>Définition préliminaire pour figer la solution choisie</a:t>
            </a: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fr-FR" dirty="0">
                <a:latin typeface="+mj-lt"/>
                <a:sym typeface="Wingdings" panose="05000000000000000000" pitchFamily="2" charset="2"/>
              </a:rPr>
              <a:t>Développement de la définition</a:t>
            </a: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fr-FR" dirty="0">
                <a:latin typeface="+mj-lt"/>
                <a:sym typeface="Wingdings" panose="05000000000000000000" pitchFamily="2" charset="2"/>
              </a:rPr>
              <a:t>Qualification acquise permet la réalisation d’exemplaires de série</a:t>
            </a:r>
          </a:p>
        </p:txBody>
      </p:sp>
      <p:sp>
        <p:nvSpPr>
          <p:cNvPr id="6" name="Google Shape;717;p33">
            <a:extLst>
              <a:ext uri="{FF2B5EF4-FFF2-40B4-BE49-F238E27FC236}">
                <a16:creationId xmlns:a16="http://schemas.microsoft.com/office/drawing/2014/main" id="{2E009B2A-F8CE-E149-0A3D-B5F6AD5A0D85}"/>
              </a:ext>
            </a:extLst>
          </p:cNvPr>
          <p:cNvSpPr txBox="1">
            <a:spLocks/>
          </p:cNvSpPr>
          <p:nvPr/>
        </p:nvSpPr>
        <p:spPr>
          <a:xfrm>
            <a:off x="-8331115" y="4094614"/>
            <a:ext cx="5750034" cy="7588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fr-FR" dirty="0">
                <a:latin typeface="+mj-lt"/>
                <a:sym typeface="Wingdings" panose="05000000000000000000" pitchFamily="2" charset="2"/>
              </a:rPr>
              <a:t>Projet à l’état vivant</a:t>
            </a: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fr-FR" dirty="0">
                <a:latin typeface="+mj-lt"/>
                <a:sym typeface="Wingdings" panose="05000000000000000000" pitchFamily="2" charset="2"/>
              </a:rPr>
              <a:t>Phase de démantèlement</a:t>
            </a: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fr-FR" dirty="0">
                <a:latin typeface="+mj-lt"/>
                <a:sym typeface="Wingdings" panose="05000000000000000000" pitchFamily="2" charset="2"/>
              </a:rPr>
              <a:t>Capitalisation de l’expérience</a:t>
            </a:r>
          </a:p>
        </p:txBody>
      </p: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0BC6DF8D-0B9D-B3AE-A18B-6CCE9B66382E}"/>
              </a:ext>
            </a:extLst>
          </p:cNvPr>
          <p:cNvCxnSpPr>
            <a:cxnSpLocks/>
          </p:cNvCxnSpPr>
          <p:nvPr/>
        </p:nvCxnSpPr>
        <p:spPr>
          <a:xfrm>
            <a:off x="-8653412" y="2403468"/>
            <a:ext cx="4853940" cy="0"/>
          </a:xfrm>
          <a:prstGeom prst="line">
            <a:avLst/>
          </a:prstGeom>
          <a:ln w="571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oogle Shape;717;p33">
            <a:extLst>
              <a:ext uri="{FF2B5EF4-FFF2-40B4-BE49-F238E27FC236}">
                <a16:creationId xmlns:a16="http://schemas.microsoft.com/office/drawing/2014/main" id="{A9C6A8E5-9C7A-2492-67ED-C6CA5E6B20CE}"/>
              </a:ext>
            </a:extLst>
          </p:cNvPr>
          <p:cNvSpPr txBox="1">
            <a:spLocks/>
          </p:cNvSpPr>
          <p:nvPr/>
        </p:nvSpPr>
        <p:spPr>
          <a:xfrm>
            <a:off x="-3698155" y="2215764"/>
            <a:ext cx="2054334" cy="2514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>
            <a:pPr marL="0" indent="0" algn="l">
              <a:lnSpc>
                <a:spcPct val="200000"/>
              </a:lnSpc>
            </a:pPr>
            <a:r>
              <a:rPr lang="fr-FR" sz="1400" b="1" dirty="0">
                <a:solidFill>
                  <a:srgbClr val="002060"/>
                </a:solidFill>
                <a:latin typeface="+mj-lt"/>
                <a:sym typeface="Wingdings" panose="05000000000000000000" pitchFamily="2" charset="2"/>
              </a:rPr>
              <a:t>Revue d’avant-projet</a:t>
            </a:r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97612819-A065-1961-4E75-6113CF4DAAC8}"/>
              </a:ext>
            </a:extLst>
          </p:cNvPr>
          <p:cNvSpPr/>
          <p:nvPr/>
        </p:nvSpPr>
        <p:spPr>
          <a:xfrm>
            <a:off x="-5792911" y="1657616"/>
            <a:ext cx="254109" cy="572394"/>
          </a:xfrm>
          <a:prstGeom prst="arc">
            <a:avLst>
              <a:gd name="adj1" fmla="val 16200000"/>
              <a:gd name="adj2" fmla="val 5397715"/>
            </a:avLst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Google Shape;717;p33">
            <a:extLst>
              <a:ext uri="{FF2B5EF4-FFF2-40B4-BE49-F238E27FC236}">
                <a16:creationId xmlns:a16="http://schemas.microsoft.com/office/drawing/2014/main" id="{1ED171F0-6030-B3C5-B344-F77CFDA75C60}"/>
              </a:ext>
            </a:extLst>
          </p:cNvPr>
          <p:cNvSpPr txBox="1">
            <a:spLocks/>
          </p:cNvSpPr>
          <p:nvPr/>
        </p:nvSpPr>
        <p:spPr>
          <a:xfrm>
            <a:off x="-5456097" y="1675355"/>
            <a:ext cx="2875016" cy="4030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>
            <a:pPr marL="0" indent="0" algn="l">
              <a:lnSpc>
                <a:spcPct val="200000"/>
              </a:lnSpc>
            </a:pPr>
            <a:r>
              <a:rPr lang="fr-FR" dirty="0">
                <a:solidFill>
                  <a:srgbClr val="00B050"/>
                </a:solidFill>
                <a:latin typeface="+mj-lt"/>
                <a:sym typeface="Wingdings" panose="05000000000000000000" pitchFamily="2" charset="2"/>
              </a:rPr>
              <a:t>Exploré dans la suite de la présentation</a:t>
            </a:r>
          </a:p>
        </p:txBody>
      </p:sp>
      <p:sp>
        <p:nvSpPr>
          <p:cNvPr id="17" name="Google Shape;717;p33">
            <a:extLst>
              <a:ext uri="{FF2B5EF4-FFF2-40B4-BE49-F238E27FC236}">
                <a16:creationId xmlns:a16="http://schemas.microsoft.com/office/drawing/2014/main" id="{9F9CF358-B94E-E6A6-5330-470F1C3F212F}"/>
              </a:ext>
            </a:extLst>
          </p:cNvPr>
          <p:cNvSpPr txBox="1">
            <a:spLocks/>
          </p:cNvSpPr>
          <p:nvPr/>
        </p:nvSpPr>
        <p:spPr>
          <a:xfrm>
            <a:off x="-4589181" y="2763763"/>
            <a:ext cx="3122144" cy="4030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>
            <a:pPr marL="0" indent="0" algn="l">
              <a:lnSpc>
                <a:spcPct val="200000"/>
              </a:lnSpc>
            </a:pPr>
            <a:r>
              <a:rPr lang="fr-FR" dirty="0">
                <a:solidFill>
                  <a:srgbClr val="00B050"/>
                </a:solidFill>
                <a:latin typeface="+mj-lt"/>
                <a:sym typeface="Wingdings" panose="05000000000000000000" pitchFamily="2" charset="2"/>
              </a:rPr>
              <a:t> Maquette 2x2 « Proof Of Concept »</a:t>
            </a:r>
          </a:p>
        </p:txBody>
      </p:sp>
      <p:sp>
        <p:nvSpPr>
          <p:cNvPr id="18" name="Google Shape;717;p33">
            <a:extLst>
              <a:ext uri="{FF2B5EF4-FFF2-40B4-BE49-F238E27FC236}">
                <a16:creationId xmlns:a16="http://schemas.microsoft.com/office/drawing/2014/main" id="{7A631610-1BCB-0C35-F907-1EB2D2917292}"/>
              </a:ext>
            </a:extLst>
          </p:cNvPr>
          <p:cNvSpPr txBox="1">
            <a:spLocks/>
          </p:cNvSpPr>
          <p:nvPr/>
        </p:nvSpPr>
        <p:spPr>
          <a:xfrm>
            <a:off x="-5893725" y="3061997"/>
            <a:ext cx="3122144" cy="4030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>
            <a:pPr marL="0" indent="0" algn="l">
              <a:lnSpc>
                <a:spcPct val="200000"/>
              </a:lnSpc>
            </a:pPr>
            <a:r>
              <a:rPr lang="fr-FR" dirty="0">
                <a:solidFill>
                  <a:srgbClr val="00B050"/>
                </a:solidFill>
                <a:latin typeface="+mj-lt"/>
                <a:sym typeface="Wingdings" panose="05000000000000000000" pitchFamily="2" charset="2"/>
              </a:rPr>
              <a:t> Maquette 4x4 « Version Réduite »</a:t>
            </a:r>
          </a:p>
        </p:txBody>
      </p:sp>
      <p:sp>
        <p:nvSpPr>
          <p:cNvPr id="30" name="Google Shape;717;p33">
            <a:extLst>
              <a:ext uri="{FF2B5EF4-FFF2-40B4-BE49-F238E27FC236}">
                <a16:creationId xmlns:a16="http://schemas.microsoft.com/office/drawing/2014/main" id="{931C9E5C-B6E3-B2A7-F481-7ED7698EC183}"/>
              </a:ext>
            </a:extLst>
          </p:cNvPr>
          <p:cNvSpPr txBox="1">
            <a:spLocks/>
          </p:cNvSpPr>
          <p:nvPr/>
        </p:nvSpPr>
        <p:spPr>
          <a:xfrm>
            <a:off x="-3585131" y="3334367"/>
            <a:ext cx="3122144" cy="4030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>
            <a:pPr marL="0" indent="0" algn="l">
              <a:lnSpc>
                <a:spcPct val="200000"/>
              </a:lnSpc>
            </a:pPr>
            <a:r>
              <a:rPr lang="fr-FR" dirty="0">
                <a:solidFill>
                  <a:srgbClr val="00B050"/>
                </a:solidFill>
                <a:latin typeface="+mj-lt"/>
                <a:sym typeface="Wingdings" panose="05000000000000000000" pitchFamily="2" charset="2"/>
              </a:rPr>
              <a:t> Plateau 8x8</a:t>
            </a:r>
          </a:p>
        </p:txBody>
      </p:sp>
      <p:sp>
        <p:nvSpPr>
          <p:cNvPr id="31" name="Google Shape;717;p33">
            <a:extLst>
              <a:ext uri="{FF2B5EF4-FFF2-40B4-BE49-F238E27FC236}">
                <a16:creationId xmlns:a16="http://schemas.microsoft.com/office/drawing/2014/main" id="{17C20C86-3F0A-E2C4-1610-5EBE22729730}"/>
              </a:ext>
            </a:extLst>
          </p:cNvPr>
          <p:cNvSpPr txBox="1">
            <a:spLocks/>
          </p:cNvSpPr>
          <p:nvPr/>
        </p:nvSpPr>
        <p:spPr>
          <a:xfrm>
            <a:off x="-6613115" y="3968144"/>
            <a:ext cx="3122144" cy="4030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>
            <a:pPr marL="0" indent="0" algn="l">
              <a:lnSpc>
                <a:spcPct val="200000"/>
              </a:lnSpc>
            </a:pPr>
            <a:r>
              <a:rPr lang="fr-FR" dirty="0">
                <a:solidFill>
                  <a:srgbClr val="00B050"/>
                </a:solidFill>
                <a:latin typeface="+mj-lt"/>
                <a:sym typeface="Wingdings" panose="05000000000000000000" pitchFamily="2" charset="2"/>
              </a:rPr>
              <a:t> Mettre à disposition le plateau</a:t>
            </a:r>
          </a:p>
        </p:txBody>
      </p:sp>
      <p:sp>
        <p:nvSpPr>
          <p:cNvPr id="33" name="Google Shape;717;p33">
            <a:extLst>
              <a:ext uri="{FF2B5EF4-FFF2-40B4-BE49-F238E27FC236}">
                <a16:creationId xmlns:a16="http://schemas.microsoft.com/office/drawing/2014/main" id="{C1E24B77-0881-C942-5F57-9FB0D5ECBFBD}"/>
              </a:ext>
            </a:extLst>
          </p:cNvPr>
          <p:cNvSpPr txBox="1">
            <a:spLocks/>
          </p:cNvSpPr>
          <p:nvPr/>
        </p:nvSpPr>
        <p:spPr>
          <a:xfrm>
            <a:off x="-6299580" y="4255112"/>
            <a:ext cx="3122144" cy="4030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>
            <a:pPr marL="0" indent="0" algn="l">
              <a:lnSpc>
                <a:spcPct val="200000"/>
              </a:lnSpc>
            </a:pPr>
            <a:r>
              <a:rPr lang="fr-FR" dirty="0">
                <a:solidFill>
                  <a:srgbClr val="0070C0"/>
                </a:solidFill>
                <a:latin typeface="+mj-lt"/>
                <a:sym typeface="Wingdings" panose="05000000000000000000" pitchFamily="2" charset="2"/>
              </a:rPr>
              <a:t> BONUS</a:t>
            </a:r>
          </a:p>
        </p:txBody>
      </p:sp>
      <p:sp>
        <p:nvSpPr>
          <p:cNvPr id="37" name="Google Shape;717;p33">
            <a:extLst>
              <a:ext uri="{FF2B5EF4-FFF2-40B4-BE49-F238E27FC236}">
                <a16:creationId xmlns:a16="http://schemas.microsoft.com/office/drawing/2014/main" id="{B0CAADE5-FBCA-00E5-A95D-5218996B7692}"/>
              </a:ext>
            </a:extLst>
          </p:cNvPr>
          <p:cNvSpPr txBox="1">
            <a:spLocks/>
          </p:cNvSpPr>
          <p:nvPr/>
        </p:nvSpPr>
        <p:spPr>
          <a:xfrm>
            <a:off x="-6003984" y="4531668"/>
            <a:ext cx="3122144" cy="4030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>
            <a:pPr marL="0" indent="0" algn="l">
              <a:lnSpc>
                <a:spcPct val="200000"/>
              </a:lnSpc>
            </a:pPr>
            <a:r>
              <a:rPr lang="fr-FR" dirty="0">
                <a:solidFill>
                  <a:srgbClr val="00B050"/>
                </a:solidFill>
                <a:latin typeface="+mj-lt"/>
                <a:sym typeface="Wingdings" panose="05000000000000000000" pitchFamily="2" charset="2"/>
              </a:rPr>
              <a:t> Sondage + Rapport sur le projet</a:t>
            </a:r>
          </a:p>
        </p:txBody>
      </p:sp>
      <p:cxnSp>
        <p:nvCxnSpPr>
          <p:cNvPr id="38" name="Connecteur droit 37">
            <a:extLst>
              <a:ext uri="{FF2B5EF4-FFF2-40B4-BE49-F238E27FC236}">
                <a16:creationId xmlns:a16="http://schemas.microsoft.com/office/drawing/2014/main" id="{D5603CD1-5FD2-D2F0-022B-DBE7EC3929C3}"/>
              </a:ext>
            </a:extLst>
          </p:cNvPr>
          <p:cNvCxnSpPr>
            <a:cxnSpLocks/>
          </p:cNvCxnSpPr>
          <p:nvPr/>
        </p:nvCxnSpPr>
        <p:spPr>
          <a:xfrm>
            <a:off x="-8595051" y="3446801"/>
            <a:ext cx="6329456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Google Shape;717;p33">
            <a:extLst>
              <a:ext uri="{FF2B5EF4-FFF2-40B4-BE49-F238E27FC236}">
                <a16:creationId xmlns:a16="http://schemas.microsoft.com/office/drawing/2014/main" id="{54B7D1E1-6F64-53E0-4D7D-1C9312B5CE39}"/>
              </a:ext>
            </a:extLst>
          </p:cNvPr>
          <p:cNvSpPr txBox="1">
            <a:spLocks/>
          </p:cNvSpPr>
          <p:nvPr/>
        </p:nvSpPr>
        <p:spPr>
          <a:xfrm>
            <a:off x="-2265595" y="3263510"/>
            <a:ext cx="2054334" cy="2514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>
            <a:pPr marL="0" indent="0" algn="l">
              <a:lnSpc>
                <a:spcPct val="200000"/>
              </a:lnSpc>
            </a:pPr>
            <a:r>
              <a:rPr lang="fr-FR" sz="1100" b="1" dirty="0">
                <a:solidFill>
                  <a:srgbClr val="002060"/>
                </a:solidFill>
                <a:latin typeface="+mj-lt"/>
                <a:sym typeface="Wingdings" panose="05000000000000000000" pitchFamily="2" charset="2"/>
              </a:rPr>
              <a:t>Revue d’acceptation</a:t>
            </a:r>
          </a:p>
        </p:txBody>
      </p:sp>
      <p:pic>
        <p:nvPicPr>
          <p:cNvPr id="924" name="Image 923">
            <a:extLst>
              <a:ext uri="{FF2B5EF4-FFF2-40B4-BE49-F238E27FC236}">
                <a16:creationId xmlns:a16="http://schemas.microsoft.com/office/drawing/2014/main" id="{7BE18C80-7100-1D5A-EC56-44CC5752F2C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70805" y="1189010"/>
            <a:ext cx="4873812" cy="3761809"/>
          </a:xfrm>
          <a:prstGeom prst="rect">
            <a:avLst/>
          </a:prstGeom>
        </p:spPr>
      </p:pic>
      <p:sp>
        <p:nvSpPr>
          <p:cNvPr id="2" name="Google Shape;715;p33">
            <a:extLst>
              <a:ext uri="{FF2B5EF4-FFF2-40B4-BE49-F238E27FC236}">
                <a16:creationId xmlns:a16="http://schemas.microsoft.com/office/drawing/2014/main" id="{3E1295C9-011C-7AA6-7B77-9D48986BC19D}"/>
              </a:ext>
            </a:extLst>
          </p:cNvPr>
          <p:cNvSpPr txBox="1">
            <a:spLocks/>
          </p:cNvSpPr>
          <p:nvPr/>
        </p:nvSpPr>
        <p:spPr>
          <a:xfrm>
            <a:off x="4821771" y="-895254"/>
            <a:ext cx="3303300" cy="44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0" i="0" u="none" strike="noStrike" cap="none">
                <a:solidFill>
                  <a:schemeClr val="dk1"/>
                </a:solidFill>
                <a:latin typeface="Schibsted Grotesk SemiBold"/>
                <a:ea typeface="Schibsted Grotesk SemiBold"/>
                <a:cs typeface="Schibsted Grotesk SemiBold"/>
                <a:sym typeface="Schibsted Grotesk SemiBold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/>
            <a:r>
              <a:rPr lang="fr-FR" sz="2000" dirty="0"/>
              <a:t>Gestion des risques</a:t>
            </a:r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002D051E-BA6D-5106-4EB1-DDB2BD4A2EF0}"/>
              </a:ext>
            </a:extLst>
          </p:cNvPr>
          <p:cNvGrpSpPr/>
          <p:nvPr/>
        </p:nvGrpSpPr>
        <p:grpSpPr>
          <a:xfrm>
            <a:off x="4124381" y="-1047568"/>
            <a:ext cx="795952" cy="758862"/>
            <a:chOff x="2437450" y="1615450"/>
            <a:chExt cx="672300" cy="672300"/>
          </a:xfrm>
        </p:grpSpPr>
        <p:sp>
          <p:nvSpPr>
            <p:cNvPr id="7" name="Google Shape;720;p33">
              <a:extLst>
                <a:ext uri="{FF2B5EF4-FFF2-40B4-BE49-F238E27FC236}">
                  <a16:creationId xmlns:a16="http://schemas.microsoft.com/office/drawing/2014/main" id="{09DC949D-011C-0C5C-515E-488CB426E7F1}"/>
                </a:ext>
              </a:extLst>
            </p:cNvPr>
            <p:cNvSpPr/>
            <p:nvPr/>
          </p:nvSpPr>
          <p:spPr>
            <a:xfrm>
              <a:off x="2437450" y="1615450"/>
              <a:ext cx="672300" cy="672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gtree"/>
                <a:ea typeface="Figtree"/>
                <a:cs typeface="Figtree"/>
                <a:sym typeface="Figtree"/>
              </a:endParaRPr>
            </a:p>
          </p:txBody>
        </p:sp>
        <p:grpSp>
          <p:nvGrpSpPr>
            <p:cNvPr id="9" name="Google Shape;9606;p61">
              <a:extLst>
                <a:ext uri="{FF2B5EF4-FFF2-40B4-BE49-F238E27FC236}">
                  <a16:creationId xmlns:a16="http://schemas.microsoft.com/office/drawing/2014/main" id="{408FF0D1-71BE-89A5-DCA3-BA11A32BEEDC}"/>
                </a:ext>
              </a:extLst>
            </p:cNvPr>
            <p:cNvGrpSpPr/>
            <p:nvPr/>
          </p:nvGrpSpPr>
          <p:grpSpPr>
            <a:xfrm>
              <a:off x="2537300" y="1741746"/>
              <a:ext cx="472600" cy="419708"/>
              <a:chOff x="3584280" y="3699191"/>
              <a:chExt cx="358069" cy="317995"/>
            </a:xfrm>
            <a:solidFill>
              <a:srgbClr val="27263D"/>
            </a:solidFill>
          </p:grpSpPr>
          <p:sp>
            <p:nvSpPr>
              <p:cNvPr id="10" name="Google Shape;9607;p61">
                <a:extLst>
                  <a:ext uri="{FF2B5EF4-FFF2-40B4-BE49-F238E27FC236}">
                    <a16:creationId xmlns:a16="http://schemas.microsoft.com/office/drawing/2014/main" id="{35D4F1C6-1746-3B1C-9974-024CD2CDB848}"/>
                  </a:ext>
                </a:extLst>
              </p:cNvPr>
              <p:cNvSpPr/>
              <p:nvPr/>
            </p:nvSpPr>
            <p:spPr>
              <a:xfrm>
                <a:off x="3584280" y="3699191"/>
                <a:ext cx="358069" cy="317995"/>
              </a:xfrm>
              <a:custGeom>
                <a:avLst/>
                <a:gdLst/>
                <a:ahLst/>
                <a:cxnLst/>
                <a:rect l="l" t="t" r="r" b="b"/>
                <a:pathLst>
                  <a:path w="11276" h="10014" extrusionOk="0">
                    <a:moveTo>
                      <a:pt x="5644" y="1"/>
                    </a:moveTo>
                    <a:cubicBezTo>
                      <a:pt x="5203" y="1"/>
                      <a:pt x="4810" y="227"/>
                      <a:pt x="4596" y="620"/>
                    </a:cubicBezTo>
                    <a:lnTo>
                      <a:pt x="822" y="7168"/>
                    </a:lnTo>
                    <a:cubicBezTo>
                      <a:pt x="774" y="7240"/>
                      <a:pt x="798" y="7347"/>
                      <a:pt x="881" y="7395"/>
                    </a:cubicBezTo>
                    <a:cubicBezTo>
                      <a:pt x="903" y="7406"/>
                      <a:pt x="929" y="7411"/>
                      <a:pt x="955" y="7411"/>
                    </a:cubicBezTo>
                    <a:cubicBezTo>
                      <a:pt x="1012" y="7411"/>
                      <a:pt x="1071" y="7384"/>
                      <a:pt x="1096" y="7335"/>
                    </a:cubicBezTo>
                    <a:lnTo>
                      <a:pt x="4882" y="787"/>
                    </a:lnTo>
                    <a:cubicBezTo>
                      <a:pt x="5049" y="513"/>
                      <a:pt x="5322" y="346"/>
                      <a:pt x="5644" y="346"/>
                    </a:cubicBezTo>
                    <a:cubicBezTo>
                      <a:pt x="5953" y="346"/>
                      <a:pt x="6239" y="513"/>
                      <a:pt x="6394" y="787"/>
                    </a:cubicBezTo>
                    <a:lnTo>
                      <a:pt x="10775" y="8359"/>
                    </a:lnTo>
                    <a:cubicBezTo>
                      <a:pt x="10942" y="8621"/>
                      <a:pt x="10942" y="8954"/>
                      <a:pt x="10775" y="9240"/>
                    </a:cubicBezTo>
                    <a:cubicBezTo>
                      <a:pt x="10609" y="9502"/>
                      <a:pt x="10323" y="9669"/>
                      <a:pt x="10013" y="9669"/>
                    </a:cubicBezTo>
                    <a:lnTo>
                      <a:pt x="1262" y="9669"/>
                    </a:lnTo>
                    <a:cubicBezTo>
                      <a:pt x="953" y="9669"/>
                      <a:pt x="667" y="9502"/>
                      <a:pt x="500" y="9240"/>
                    </a:cubicBezTo>
                    <a:cubicBezTo>
                      <a:pt x="346" y="8966"/>
                      <a:pt x="346" y="8645"/>
                      <a:pt x="500" y="8359"/>
                    </a:cubicBezTo>
                    <a:lnTo>
                      <a:pt x="774" y="7895"/>
                    </a:lnTo>
                    <a:cubicBezTo>
                      <a:pt x="822" y="7823"/>
                      <a:pt x="786" y="7716"/>
                      <a:pt x="715" y="7668"/>
                    </a:cubicBezTo>
                    <a:cubicBezTo>
                      <a:pt x="693" y="7657"/>
                      <a:pt x="667" y="7652"/>
                      <a:pt x="641" y="7652"/>
                    </a:cubicBezTo>
                    <a:cubicBezTo>
                      <a:pt x="583" y="7652"/>
                      <a:pt x="521" y="7679"/>
                      <a:pt x="488" y="7728"/>
                    </a:cubicBezTo>
                    <a:lnTo>
                      <a:pt x="227" y="8192"/>
                    </a:lnTo>
                    <a:cubicBezTo>
                      <a:pt x="0" y="8561"/>
                      <a:pt x="0" y="9026"/>
                      <a:pt x="227" y="9395"/>
                    </a:cubicBezTo>
                    <a:cubicBezTo>
                      <a:pt x="441" y="9776"/>
                      <a:pt x="834" y="10014"/>
                      <a:pt x="1262" y="10014"/>
                    </a:cubicBezTo>
                    <a:lnTo>
                      <a:pt x="10013" y="10014"/>
                    </a:lnTo>
                    <a:cubicBezTo>
                      <a:pt x="10442" y="10014"/>
                      <a:pt x="10847" y="9788"/>
                      <a:pt x="11061" y="9395"/>
                    </a:cubicBezTo>
                    <a:cubicBezTo>
                      <a:pt x="11276" y="9026"/>
                      <a:pt x="11276" y="8585"/>
                      <a:pt x="11061" y="8192"/>
                    </a:cubicBezTo>
                    <a:lnTo>
                      <a:pt x="6680" y="620"/>
                    </a:lnTo>
                    <a:cubicBezTo>
                      <a:pt x="6453" y="251"/>
                      <a:pt x="6072" y="1"/>
                      <a:pt x="5644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9608;p61">
                <a:extLst>
                  <a:ext uri="{FF2B5EF4-FFF2-40B4-BE49-F238E27FC236}">
                    <a16:creationId xmlns:a16="http://schemas.microsoft.com/office/drawing/2014/main" id="{A6AB9A11-94E1-BB96-DEDE-BD5DD0B05F83}"/>
                  </a:ext>
                </a:extLst>
              </p:cNvPr>
              <p:cNvSpPr/>
              <p:nvPr/>
            </p:nvSpPr>
            <p:spPr>
              <a:xfrm>
                <a:off x="3613400" y="3727167"/>
                <a:ext cx="299831" cy="261661"/>
              </a:xfrm>
              <a:custGeom>
                <a:avLst/>
                <a:gdLst/>
                <a:ahLst/>
                <a:cxnLst/>
                <a:rect l="l" t="t" r="r" b="b"/>
                <a:pathLst>
                  <a:path w="9442" h="8240" extrusionOk="0">
                    <a:moveTo>
                      <a:pt x="4727" y="358"/>
                    </a:moveTo>
                    <a:lnTo>
                      <a:pt x="9085" y="7907"/>
                    </a:lnTo>
                    <a:lnTo>
                      <a:pt x="381" y="7907"/>
                    </a:lnTo>
                    <a:lnTo>
                      <a:pt x="4727" y="358"/>
                    </a:lnTo>
                    <a:close/>
                    <a:moveTo>
                      <a:pt x="4727" y="1"/>
                    </a:moveTo>
                    <a:cubicBezTo>
                      <a:pt x="4608" y="1"/>
                      <a:pt x="4501" y="60"/>
                      <a:pt x="4441" y="168"/>
                    </a:cubicBezTo>
                    <a:lnTo>
                      <a:pt x="60" y="7740"/>
                    </a:lnTo>
                    <a:cubicBezTo>
                      <a:pt x="0" y="7847"/>
                      <a:pt x="0" y="7966"/>
                      <a:pt x="60" y="8073"/>
                    </a:cubicBezTo>
                    <a:cubicBezTo>
                      <a:pt x="119" y="8192"/>
                      <a:pt x="226" y="8240"/>
                      <a:pt x="345" y="8240"/>
                    </a:cubicBezTo>
                    <a:lnTo>
                      <a:pt x="9096" y="8240"/>
                    </a:lnTo>
                    <a:cubicBezTo>
                      <a:pt x="9216" y="8240"/>
                      <a:pt x="9323" y="8180"/>
                      <a:pt x="9382" y="8073"/>
                    </a:cubicBezTo>
                    <a:cubicBezTo>
                      <a:pt x="9442" y="7966"/>
                      <a:pt x="9442" y="7847"/>
                      <a:pt x="9382" y="7740"/>
                    </a:cubicBezTo>
                    <a:lnTo>
                      <a:pt x="5001" y="168"/>
                    </a:lnTo>
                    <a:cubicBezTo>
                      <a:pt x="4941" y="60"/>
                      <a:pt x="4846" y="1"/>
                      <a:pt x="472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9609;p61">
                <a:extLst>
                  <a:ext uri="{FF2B5EF4-FFF2-40B4-BE49-F238E27FC236}">
                    <a16:creationId xmlns:a16="http://schemas.microsoft.com/office/drawing/2014/main" id="{83E6AF8C-DE01-681E-213E-3739E4470A79}"/>
                  </a:ext>
                </a:extLst>
              </p:cNvPr>
              <p:cNvSpPr/>
              <p:nvPr/>
            </p:nvSpPr>
            <p:spPr>
              <a:xfrm>
                <a:off x="3735879" y="3910171"/>
                <a:ext cx="54873" cy="54841"/>
              </a:xfrm>
              <a:custGeom>
                <a:avLst/>
                <a:gdLst/>
                <a:ahLst/>
                <a:cxnLst/>
                <a:rect l="l" t="t" r="r" b="b"/>
                <a:pathLst>
                  <a:path w="1728" h="1727" extrusionOk="0">
                    <a:moveTo>
                      <a:pt x="870" y="322"/>
                    </a:moveTo>
                    <a:cubicBezTo>
                      <a:pt x="1168" y="322"/>
                      <a:pt x="1406" y="572"/>
                      <a:pt x="1406" y="870"/>
                    </a:cubicBezTo>
                    <a:cubicBezTo>
                      <a:pt x="1406" y="1167"/>
                      <a:pt x="1168" y="1405"/>
                      <a:pt x="870" y="1405"/>
                    </a:cubicBezTo>
                    <a:cubicBezTo>
                      <a:pt x="572" y="1405"/>
                      <a:pt x="334" y="1167"/>
                      <a:pt x="334" y="870"/>
                    </a:cubicBezTo>
                    <a:cubicBezTo>
                      <a:pt x="334" y="572"/>
                      <a:pt x="572" y="322"/>
                      <a:pt x="870" y="322"/>
                    </a:cubicBezTo>
                    <a:close/>
                    <a:moveTo>
                      <a:pt x="870" y="0"/>
                    </a:moveTo>
                    <a:cubicBezTo>
                      <a:pt x="394" y="0"/>
                      <a:pt x="1" y="393"/>
                      <a:pt x="1" y="870"/>
                    </a:cubicBezTo>
                    <a:cubicBezTo>
                      <a:pt x="1" y="1346"/>
                      <a:pt x="394" y="1727"/>
                      <a:pt x="870" y="1727"/>
                    </a:cubicBezTo>
                    <a:cubicBezTo>
                      <a:pt x="1346" y="1727"/>
                      <a:pt x="1727" y="1334"/>
                      <a:pt x="1727" y="870"/>
                    </a:cubicBezTo>
                    <a:cubicBezTo>
                      <a:pt x="1727" y="393"/>
                      <a:pt x="1346" y="0"/>
                      <a:pt x="87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9610;p61">
                <a:extLst>
                  <a:ext uri="{FF2B5EF4-FFF2-40B4-BE49-F238E27FC236}">
                    <a16:creationId xmlns:a16="http://schemas.microsoft.com/office/drawing/2014/main" id="{F91C9133-BFEC-CBA2-77E8-1A851AFFDDF5}"/>
                  </a:ext>
                </a:extLst>
              </p:cNvPr>
              <p:cNvSpPr/>
              <p:nvPr/>
            </p:nvSpPr>
            <p:spPr>
              <a:xfrm>
                <a:off x="3738896" y="3788422"/>
                <a:ext cx="49188" cy="114604"/>
              </a:xfrm>
              <a:custGeom>
                <a:avLst/>
                <a:gdLst/>
                <a:ahLst/>
                <a:cxnLst/>
                <a:rect l="l" t="t" r="r" b="b"/>
                <a:pathLst>
                  <a:path w="1549" h="3609" extrusionOk="0">
                    <a:moveTo>
                      <a:pt x="572" y="1"/>
                    </a:moveTo>
                    <a:cubicBezTo>
                      <a:pt x="263" y="1"/>
                      <a:pt x="1" y="251"/>
                      <a:pt x="1" y="572"/>
                    </a:cubicBezTo>
                    <a:lnTo>
                      <a:pt x="1" y="3037"/>
                    </a:lnTo>
                    <a:cubicBezTo>
                      <a:pt x="1" y="3346"/>
                      <a:pt x="263" y="3608"/>
                      <a:pt x="572" y="3608"/>
                    </a:cubicBezTo>
                    <a:lnTo>
                      <a:pt x="965" y="3608"/>
                    </a:lnTo>
                    <a:cubicBezTo>
                      <a:pt x="1275" y="3608"/>
                      <a:pt x="1549" y="3358"/>
                      <a:pt x="1549" y="3037"/>
                    </a:cubicBezTo>
                    <a:lnTo>
                      <a:pt x="1549" y="1560"/>
                    </a:lnTo>
                    <a:cubicBezTo>
                      <a:pt x="1549" y="1465"/>
                      <a:pt x="1465" y="1394"/>
                      <a:pt x="1382" y="1394"/>
                    </a:cubicBezTo>
                    <a:cubicBezTo>
                      <a:pt x="1287" y="1394"/>
                      <a:pt x="1215" y="1465"/>
                      <a:pt x="1215" y="1560"/>
                    </a:cubicBezTo>
                    <a:lnTo>
                      <a:pt x="1215" y="3037"/>
                    </a:lnTo>
                    <a:cubicBezTo>
                      <a:pt x="1215" y="3168"/>
                      <a:pt x="1108" y="3275"/>
                      <a:pt x="977" y="3275"/>
                    </a:cubicBezTo>
                    <a:lnTo>
                      <a:pt x="584" y="3275"/>
                    </a:lnTo>
                    <a:cubicBezTo>
                      <a:pt x="453" y="3275"/>
                      <a:pt x="346" y="3168"/>
                      <a:pt x="346" y="3037"/>
                    </a:cubicBezTo>
                    <a:lnTo>
                      <a:pt x="346" y="572"/>
                    </a:lnTo>
                    <a:cubicBezTo>
                      <a:pt x="346" y="441"/>
                      <a:pt x="453" y="334"/>
                      <a:pt x="584" y="334"/>
                    </a:cubicBezTo>
                    <a:lnTo>
                      <a:pt x="977" y="334"/>
                    </a:lnTo>
                    <a:cubicBezTo>
                      <a:pt x="1108" y="334"/>
                      <a:pt x="1215" y="441"/>
                      <a:pt x="1215" y="572"/>
                    </a:cubicBezTo>
                    <a:lnTo>
                      <a:pt x="1215" y="906"/>
                    </a:lnTo>
                    <a:cubicBezTo>
                      <a:pt x="1215" y="989"/>
                      <a:pt x="1287" y="1072"/>
                      <a:pt x="1382" y="1072"/>
                    </a:cubicBezTo>
                    <a:cubicBezTo>
                      <a:pt x="1465" y="1072"/>
                      <a:pt x="1549" y="989"/>
                      <a:pt x="1549" y="906"/>
                    </a:cubicBezTo>
                    <a:lnTo>
                      <a:pt x="1549" y="572"/>
                    </a:lnTo>
                    <a:cubicBezTo>
                      <a:pt x="1549" y="263"/>
                      <a:pt x="1287" y="1"/>
                      <a:pt x="96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096428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4">
          <a:extLst>
            <a:ext uri="{FF2B5EF4-FFF2-40B4-BE49-F238E27FC236}">
              <a16:creationId xmlns:a16="http://schemas.microsoft.com/office/drawing/2014/main" id="{53378ECF-2D5B-B823-B6B3-74CD30825A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709;p32">
            <a:extLst>
              <a:ext uri="{FF2B5EF4-FFF2-40B4-BE49-F238E27FC236}">
                <a16:creationId xmlns:a16="http://schemas.microsoft.com/office/drawing/2014/main" id="{87C612C9-5511-4F5B-DA1F-71301C910A30}"/>
              </a:ext>
            </a:extLst>
          </p:cNvPr>
          <p:cNvSpPr txBox="1">
            <a:spLocks/>
          </p:cNvSpPr>
          <p:nvPr/>
        </p:nvSpPr>
        <p:spPr>
          <a:xfrm>
            <a:off x="511121" y="305320"/>
            <a:ext cx="3307381" cy="758862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chibsted Grotesk"/>
              <a:buNone/>
              <a:defRPr sz="60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chibsted Grotesk"/>
              <a:buNone/>
              <a:defRPr sz="6000" b="0" i="0" u="none" strike="noStrike" cap="none">
                <a:solidFill>
                  <a:schemeClr val="lt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chibsted Grotesk"/>
              <a:buNone/>
              <a:defRPr sz="6000" b="0" i="0" u="none" strike="noStrike" cap="none">
                <a:solidFill>
                  <a:schemeClr val="lt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chibsted Grotesk"/>
              <a:buNone/>
              <a:defRPr sz="6000" b="0" i="0" u="none" strike="noStrike" cap="none">
                <a:solidFill>
                  <a:schemeClr val="lt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chibsted Grotesk"/>
              <a:buNone/>
              <a:defRPr sz="6000" b="0" i="0" u="none" strike="noStrike" cap="none">
                <a:solidFill>
                  <a:schemeClr val="lt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chibsted Grotesk"/>
              <a:buNone/>
              <a:defRPr sz="6000" b="0" i="0" u="none" strike="noStrike" cap="none">
                <a:solidFill>
                  <a:schemeClr val="lt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chibsted Grotesk"/>
              <a:buNone/>
              <a:defRPr sz="6000" b="0" i="0" u="none" strike="noStrike" cap="none">
                <a:solidFill>
                  <a:schemeClr val="lt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chibsted Grotesk"/>
              <a:buNone/>
              <a:defRPr sz="6000" b="0" i="0" u="none" strike="noStrike" cap="none">
                <a:solidFill>
                  <a:schemeClr val="lt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chibsted Grotesk"/>
              <a:buNone/>
              <a:defRPr sz="6000" b="0" i="0" u="none" strike="noStrike" cap="none">
                <a:solidFill>
                  <a:schemeClr val="lt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9pPr>
          </a:lstStyle>
          <a:p>
            <a:pPr algn="l"/>
            <a:endParaRPr lang="en" sz="4800" dirty="0"/>
          </a:p>
        </p:txBody>
      </p:sp>
      <p:sp>
        <p:nvSpPr>
          <p:cNvPr id="14" name="Google Shape;709;p32">
            <a:extLst>
              <a:ext uri="{FF2B5EF4-FFF2-40B4-BE49-F238E27FC236}">
                <a16:creationId xmlns:a16="http://schemas.microsoft.com/office/drawing/2014/main" id="{14753904-3484-B93C-D192-FDF8DC161F02}"/>
              </a:ext>
            </a:extLst>
          </p:cNvPr>
          <p:cNvSpPr txBox="1">
            <a:spLocks/>
          </p:cNvSpPr>
          <p:nvPr/>
        </p:nvSpPr>
        <p:spPr>
          <a:xfrm>
            <a:off x="511121" y="305320"/>
            <a:ext cx="3307381" cy="758862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chibsted Grotesk"/>
              <a:buNone/>
              <a:defRPr sz="60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chibsted Grotesk"/>
              <a:buNone/>
              <a:defRPr sz="6000" b="0" i="0" u="none" strike="noStrike" cap="none">
                <a:solidFill>
                  <a:schemeClr val="lt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chibsted Grotesk"/>
              <a:buNone/>
              <a:defRPr sz="6000" b="0" i="0" u="none" strike="noStrike" cap="none">
                <a:solidFill>
                  <a:schemeClr val="lt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chibsted Grotesk"/>
              <a:buNone/>
              <a:defRPr sz="6000" b="0" i="0" u="none" strike="noStrike" cap="none">
                <a:solidFill>
                  <a:schemeClr val="lt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chibsted Grotesk"/>
              <a:buNone/>
              <a:defRPr sz="6000" b="0" i="0" u="none" strike="noStrike" cap="none">
                <a:solidFill>
                  <a:schemeClr val="lt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chibsted Grotesk"/>
              <a:buNone/>
              <a:defRPr sz="6000" b="0" i="0" u="none" strike="noStrike" cap="none">
                <a:solidFill>
                  <a:schemeClr val="lt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chibsted Grotesk"/>
              <a:buNone/>
              <a:defRPr sz="6000" b="0" i="0" u="none" strike="noStrike" cap="none">
                <a:solidFill>
                  <a:schemeClr val="lt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chibsted Grotesk"/>
              <a:buNone/>
              <a:defRPr sz="6000" b="0" i="0" u="none" strike="noStrike" cap="none">
                <a:solidFill>
                  <a:schemeClr val="lt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chibsted Grotesk"/>
              <a:buNone/>
              <a:defRPr sz="6000" b="0" i="0" u="none" strike="noStrike" cap="none">
                <a:solidFill>
                  <a:schemeClr val="lt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9pPr>
          </a:lstStyle>
          <a:p>
            <a:pPr algn="l"/>
            <a:r>
              <a:rPr lang="en" sz="4800" dirty="0"/>
              <a:t>02</a:t>
            </a:r>
          </a:p>
        </p:txBody>
      </p:sp>
      <p:sp>
        <p:nvSpPr>
          <p:cNvPr id="15" name="Google Shape;708;p32">
            <a:extLst>
              <a:ext uri="{FF2B5EF4-FFF2-40B4-BE49-F238E27FC236}">
                <a16:creationId xmlns:a16="http://schemas.microsoft.com/office/drawing/2014/main" id="{32FA60C1-3FD6-4691-98BB-8F3CDA86973C}"/>
              </a:ext>
            </a:extLst>
          </p:cNvPr>
          <p:cNvSpPr txBox="1">
            <a:spLocks/>
          </p:cNvSpPr>
          <p:nvPr/>
        </p:nvSpPr>
        <p:spPr>
          <a:xfrm>
            <a:off x="1726201" y="401762"/>
            <a:ext cx="1952670" cy="5659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chibsted Grotesk"/>
              <a:buNone/>
              <a:defRPr sz="45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chibsted Grotesk"/>
              <a:buNone/>
              <a:defRPr sz="36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chibsted Grotesk"/>
              <a:buNone/>
              <a:defRPr sz="36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chibsted Grotesk"/>
              <a:buNone/>
              <a:defRPr sz="36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chibsted Grotesk"/>
              <a:buNone/>
              <a:defRPr sz="36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chibsted Grotesk"/>
              <a:buNone/>
              <a:defRPr sz="36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chibsted Grotesk"/>
              <a:buNone/>
              <a:defRPr sz="36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chibsted Grotesk"/>
              <a:buNone/>
              <a:defRPr sz="36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chibsted Grotesk"/>
              <a:buNone/>
              <a:defRPr sz="36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9pPr>
          </a:lstStyle>
          <a:p>
            <a:r>
              <a:rPr lang="fr-FR" sz="3600" dirty="0"/>
              <a:t>Phase 0</a:t>
            </a:r>
          </a:p>
        </p:txBody>
      </p:sp>
      <p:sp>
        <p:nvSpPr>
          <p:cNvPr id="32" name="Google Shape;715;p33">
            <a:extLst>
              <a:ext uri="{FF2B5EF4-FFF2-40B4-BE49-F238E27FC236}">
                <a16:creationId xmlns:a16="http://schemas.microsoft.com/office/drawing/2014/main" id="{EEC690F9-ED1E-6339-26FD-1B5C7060B5F4}"/>
              </a:ext>
            </a:extLst>
          </p:cNvPr>
          <p:cNvSpPr txBox="1">
            <a:spLocks/>
          </p:cNvSpPr>
          <p:nvPr/>
        </p:nvSpPr>
        <p:spPr>
          <a:xfrm>
            <a:off x="4821771" y="-751406"/>
            <a:ext cx="3303300" cy="44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0" i="0" u="none" strike="noStrike" cap="none">
                <a:solidFill>
                  <a:schemeClr val="dk1"/>
                </a:solidFill>
                <a:latin typeface="Schibsted Grotesk SemiBold"/>
                <a:ea typeface="Schibsted Grotesk SemiBold"/>
                <a:cs typeface="Schibsted Grotesk SemiBold"/>
                <a:sym typeface="Schibsted Grotesk SemiBold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/>
            <a:r>
              <a:rPr lang="fr-FR" sz="2000" dirty="0"/>
              <a:t>Cycle de vie du projet</a:t>
            </a:r>
          </a:p>
        </p:txBody>
      </p:sp>
      <p:grpSp>
        <p:nvGrpSpPr>
          <p:cNvPr id="714" name="Groupe 713">
            <a:extLst>
              <a:ext uri="{FF2B5EF4-FFF2-40B4-BE49-F238E27FC236}">
                <a16:creationId xmlns:a16="http://schemas.microsoft.com/office/drawing/2014/main" id="{836C651A-694F-DBDC-F79C-4E040E80525F}"/>
              </a:ext>
            </a:extLst>
          </p:cNvPr>
          <p:cNvGrpSpPr/>
          <p:nvPr/>
        </p:nvGrpSpPr>
        <p:grpSpPr>
          <a:xfrm>
            <a:off x="4138756" y="-903720"/>
            <a:ext cx="795952" cy="765207"/>
            <a:chOff x="6034228" y="1615450"/>
            <a:chExt cx="672300" cy="646331"/>
          </a:xfrm>
        </p:grpSpPr>
        <p:sp>
          <p:nvSpPr>
            <p:cNvPr id="58" name="Google Shape;720;p33">
              <a:extLst>
                <a:ext uri="{FF2B5EF4-FFF2-40B4-BE49-F238E27FC236}">
                  <a16:creationId xmlns:a16="http://schemas.microsoft.com/office/drawing/2014/main" id="{EBCD6591-2B9C-96B8-20D0-641B8FB4E192}"/>
                </a:ext>
              </a:extLst>
            </p:cNvPr>
            <p:cNvSpPr/>
            <p:nvPr/>
          </p:nvSpPr>
          <p:spPr>
            <a:xfrm>
              <a:off x="6034228" y="1615450"/>
              <a:ext cx="672300" cy="646331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gtree"/>
                <a:ea typeface="Figtree"/>
                <a:cs typeface="Figtree"/>
                <a:sym typeface="Figtree"/>
              </a:endParaRPr>
            </a:p>
          </p:txBody>
        </p:sp>
        <p:grpSp>
          <p:nvGrpSpPr>
            <p:cNvPr id="708" name="Google Shape;1746;p55">
              <a:extLst>
                <a:ext uri="{FF2B5EF4-FFF2-40B4-BE49-F238E27FC236}">
                  <a16:creationId xmlns:a16="http://schemas.microsoft.com/office/drawing/2014/main" id="{09648165-17E3-7202-1889-A318F9AD3561}"/>
                </a:ext>
              </a:extLst>
            </p:cNvPr>
            <p:cNvGrpSpPr/>
            <p:nvPr/>
          </p:nvGrpSpPr>
          <p:grpSpPr>
            <a:xfrm>
              <a:off x="6126596" y="1705800"/>
              <a:ext cx="487564" cy="456680"/>
              <a:chOff x="4721450" y="1509475"/>
              <a:chExt cx="79350" cy="74325"/>
            </a:xfrm>
            <a:noFill/>
          </p:grpSpPr>
          <p:sp>
            <p:nvSpPr>
              <p:cNvPr id="709" name="Google Shape;1747;p55">
                <a:extLst>
                  <a:ext uri="{FF2B5EF4-FFF2-40B4-BE49-F238E27FC236}">
                    <a16:creationId xmlns:a16="http://schemas.microsoft.com/office/drawing/2014/main" id="{3067F07D-D0B3-04DC-5514-5CEE89615F7F}"/>
                  </a:ext>
                </a:extLst>
              </p:cNvPr>
              <p:cNvSpPr/>
              <p:nvPr/>
            </p:nvSpPr>
            <p:spPr>
              <a:xfrm>
                <a:off x="4729025" y="1509475"/>
                <a:ext cx="27050" cy="26725"/>
              </a:xfrm>
              <a:custGeom>
                <a:avLst/>
                <a:gdLst/>
                <a:ahLst/>
                <a:cxnLst/>
                <a:rect l="l" t="t" r="r" b="b"/>
                <a:pathLst>
                  <a:path w="1082" h="1069" extrusionOk="0">
                    <a:moveTo>
                      <a:pt x="440" y="1"/>
                    </a:moveTo>
                    <a:lnTo>
                      <a:pt x="570" y="224"/>
                    </a:lnTo>
                    <a:cubicBezTo>
                      <a:pt x="296" y="405"/>
                      <a:pt x="94" y="672"/>
                      <a:pt x="0" y="989"/>
                    </a:cubicBezTo>
                    <a:lnTo>
                      <a:pt x="188" y="809"/>
                    </a:lnTo>
                    <a:lnTo>
                      <a:pt x="462" y="1068"/>
                    </a:lnTo>
                    <a:cubicBezTo>
                      <a:pt x="527" y="888"/>
                      <a:pt x="649" y="737"/>
                      <a:pt x="808" y="628"/>
                    </a:cubicBezTo>
                    <a:lnTo>
                      <a:pt x="923" y="823"/>
                    </a:lnTo>
                    <a:lnTo>
                      <a:pt x="1082" y="188"/>
                    </a:lnTo>
                    <a:lnTo>
                      <a:pt x="440" y="1"/>
                    </a:lnTo>
                    <a:close/>
                  </a:path>
                </a:pathLst>
              </a:custGeom>
              <a:grpFill/>
              <a:ln w="12700" cap="flat" cmpd="sng">
                <a:solidFill>
                  <a:srgbClr val="27263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" name="Google Shape;1748;p55">
                <a:extLst>
                  <a:ext uri="{FF2B5EF4-FFF2-40B4-BE49-F238E27FC236}">
                    <a16:creationId xmlns:a16="http://schemas.microsoft.com/office/drawing/2014/main" id="{AEBB6628-ADB3-EC82-BA75-205E69574223}"/>
                  </a:ext>
                </a:extLst>
              </p:cNvPr>
              <p:cNvSpPr/>
              <p:nvPr/>
            </p:nvSpPr>
            <p:spPr>
              <a:xfrm>
                <a:off x="4721450" y="1533275"/>
                <a:ext cx="32300" cy="42600"/>
              </a:xfrm>
              <a:custGeom>
                <a:avLst/>
                <a:gdLst/>
                <a:ahLst/>
                <a:cxnLst/>
                <a:rect l="l" t="t" r="r" b="b"/>
                <a:pathLst>
                  <a:path w="1292" h="1704" extrusionOk="0">
                    <a:moveTo>
                      <a:pt x="491" y="1"/>
                    </a:moveTo>
                    <a:lnTo>
                      <a:pt x="0" y="455"/>
                    </a:lnTo>
                    <a:lnTo>
                      <a:pt x="238" y="455"/>
                    </a:lnTo>
                    <a:cubicBezTo>
                      <a:pt x="253" y="1025"/>
                      <a:pt x="635" y="1530"/>
                      <a:pt x="1183" y="1703"/>
                    </a:cubicBezTo>
                    <a:lnTo>
                      <a:pt x="1024" y="1530"/>
                    </a:lnTo>
                    <a:lnTo>
                      <a:pt x="1291" y="1256"/>
                    </a:lnTo>
                    <a:cubicBezTo>
                      <a:pt x="952" y="1133"/>
                      <a:pt x="721" y="816"/>
                      <a:pt x="707" y="455"/>
                    </a:cubicBezTo>
                    <a:lnTo>
                      <a:pt x="945" y="455"/>
                    </a:lnTo>
                    <a:lnTo>
                      <a:pt x="491" y="1"/>
                    </a:lnTo>
                    <a:close/>
                  </a:path>
                </a:pathLst>
              </a:custGeom>
              <a:grpFill/>
              <a:ln w="12700" cap="flat" cmpd="sng">
                <a:solidFill>
                  <a:srgbClr val="27263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" name="Google Shape;1749;p55">
                <a:extLst>
                  <a:ext uri="{FF2B5EF4-FFF2-40B4-BE49-F238E27FC236}">
                    <a16:creationId xmlns:a16="http://schemas.microsoft.com/office/drawing/2014/main" id="{D8F04704-BB0B-2AB7-965A-BA4C005A2D29}"/>
                  </a:ext>
                </a:extLst>
              </p:cNvPr>
              <p:cNvSpPr/>
              <p:nvPr/>
            </p:nvSpPr>
            <p:spPr>
              <a:xfrm>
                <a:off x="4750650" y="1551675"/>
                <a:ext cx="42950" cy="32125"/>
              </a:xfrm>
              <a:custGeom>
                <a:avLst/>
                <a:gdLst/>
                <a:ahLst/>
                <a:cxnLst/>
                <a:rect l="l" t="t" r="r" b="b"/>
                <a:pathLst>
                  <a:path w="1718" h="1285" extrusionOk="0">
                    <a:moveTo>
                      <a:pt x="1256" y="1"/>
                    </a:moveTo>
                    <a:cubicBezTo>
                      <a:pt x="1126" y="332"/>
                      <a:pt x="808" y="556"/>
                      <a:pt x="448" y="570"/>
                    </a:cubicBezTo>
                    <a:lnTo>
                      <a:pt x="448" y="340"/>
                    </a:lnTo>
                    <a:lnTo>
                      <a:pt x="1" y="794"/>
                    </a:lnTo>
                    <a:lnTo>
                      <a:pt x="448" y="1284"/>
                    </a:lnTo>
                    <a:lnTo>
                      <a:pt x="448" y="1032"/>
                    </a:lnTo>
                    <a:cubicBezTo>
                      <a:pt x="1039" y="1025"/>
                      <a:pt x="1551" y="635"/>
                      <a:pt x="1717" y="73"/>
                    </a:cubicBezTo>
                    <a:lnTo>
                      <a:pt x="1717" y="73"/>
                    </a:lnTo>
                    <a:lnTo>
                      <a:pt x="1515" y="260"/>
                    </a:lnTo>
                    <a:lnTo>
                      <a:pt x="1256" y="1"/>
                    </a:lnTo>
                    <a:close/>
                  </a:path>
                </a:pathLst>
              </a:custGeom>
              <a:grpFill/>
              <a:ln w="12700" cap="flat" cmpd="sng">
                <a:solidFill>
                  <a:srgbClr val="27263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12" name="Google Shape;1750;p55">
                <a:extLst>
                  <a:ext uri="{FF2B5EF4-FFF2-40B4-BE49-F238E27FC236}">
                    <a16:creationId xmlns:a16="http://schemas.microsoft.com/office/drawing/2014/main" id="{E2AA69C7-9C46-0944-660D-AE81194D8CCB}"/>
                  </a:ext>
                </a:extLst>
              </p:cNvPr>
              <p:cNvSpPr/>
              <p:nvPr/>
            </p:nvSpPr>
            <p:spPr>
              <a:xfrm>
                <a:off x="4761300" y="1510025"/>
                <a:ext cx="39500" cy="44375"/>
              </a:xfrm>
              <a:custGeom>
                <a:avLst/>
                <a:gdLst/>
                <a:ahLst/>
                <a:cxnLst/>
                <a:rect l="l" t="t" r="r" b="b"/>
                <a:pathLst>
                  <a:path w="1580" h="1775" extrusionOk="0">
                    <a:moveTo>
                      <a:pt x="13" y="0"/>
                    </a:moveTo>
                    <a:cubicBezTo>
                      <a:pt x="9" y="0"/>
                      <a:pt x="5" y="0"/>
                      <a:pt x="0" y="0"/>
                    </a:cubicBezTo>
                    <a:lnTo>
                      <a:pt x="0" y="462"/>
                    </a:lnTo>
                    <a:cubicBezTo>
                      <a:pt x="476" y="462"/>
                      <a:pt x="873" y="844"/>
                      <a:pt x="880" y="1328"/>
                    </a:cubicBezTo>
                    <a:lnTo>
                      <a:pt x="635" y="1328"/>
                    </a:lnTo>
                    <a:lnTo>
                      <a:pt x="1089" y="1775"/>
                    </a:lnTo>
                    <a:lnTo>
                      <a:pt x="1580" y="1328"/>
                    </a:lnTo>
                    <a:lnTo>
                      <a:pt x="1349" y="1328"/>
                    </a:lnTo>
                    <a:cubicBezTo>
                      <a:pt x="1335" y="589"/>
                      <a:pt x="743" y="0"/>
                      <a:pt x="13" y="0"/>
                    </a:cubicBezTo>
                    <a:close/>
                  </a:path>
                </a:pathLst>
              </a:custGeom>
              <a:grpFill/>
              <a:ln w="12700" cap="flat" cmpd="sng">
                <a:solidFill>
                  <a:srgbClr val="27263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924" name="Image 923">
            <a:extLst>
              <a:ext uri="{FF2B5EF4-FFF2-40B4-BE49-F238E27FC236}">
                <a16:creationId xmlns:a16="http://schemas.microsoft.com/office/drawing/2014/main" id="{249B02A1-E3DA-57C8-CD70-E6566699998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991995" y="1189010"/>
            <a:ext cx="4873812" cy="3761809"/>
          </a:xfrm>
          <a:prstGeom prst="rect">
            <a:avLst/>
          </a:prstGeom>
        </p:spPr>
      </p:pic>
      <p:sp>
        <p:nvSpPr>
          <p:cNvPr id="2" name="Google Shape;715;p33">
            <a:extLst>
              <a:ext uri="{FF2B5EF4-FFF2-40B4-BE49-F238E27FC236}">
                <a16:creationId xmlns:a16="http://schemas.microsoft.com/office/drawing/2014/main" id="{390AE628-5EF4-484A-D1DC-D540EF015AD7}"/>
              </a:ext>
            </a:extLst>
          </p:cNvPr>
          <p:cNvSpPr txBox="1">
            <a:spLocks/>
          </p:cNvSpPr>
          <p:nvPr/>
        </p:nvSpPr>
        <p:spPr>
          <a:xfrm>
            <a:off x="4821771" y="457634"/>
            <a:ext cx="3303300" cy="44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0" i="0" u="none" strike="noStrike" cap="none">
                <a:solidFill>
                  <a:schemeClr val="dk1"/>
                </a:solidFill>
                <a:latin typeface="Schibsted Grotesk SemiBold"/>
                <a:ea typeface="Schibsted Grotesk SemiBold"/>
                <a:cs typeface="Schibsted Grotesk SemiBold"/>
                <a:sym typeface="Schibsted Grotesk SemiBold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/>
            <a:r>
              <a:rPr lang="fr-FR" sz="2000" dirty="0"/>
              <a:t>Gestion des risques</a:t>
            </a:r>
          </a:p>
        </p:txBody>
      </p:sp>
      <p:grpSp>
        <p:nvGrpSpPr>
          <p:cNvPr id="21" name="Groupe 20">
            <a:extLst>
              <a:ext uri="{FF2B5EF4-FFF2-40B4-BE49-F238E27FC236}">
                <a16:creationId xmlns:a16="http://schemas.microsoft.com/office/drawing/2014/main" id="{119E74EE-DB28-C694-922F-3D9DDFC31B87}"/>
              </a:ext>
            </a:extLst>
          </p:cNvPr>
          <p:cNvGrpSpPr/>
          <p:nvPr/>
        </p:nvGrpSpPr>
        <p:grpSpPr>
          <a:xfrm>
            <a:off x="4124381" y="305320"/>
            <a:ext cx="795952" cy="758862"/>
            <a:chOff x="2437450" y="1615450"/>
            <a:chExt cx="672300" cy="672300"/>
          </a:xfrm>
        </p:grpSpPr>
        <p:sp>
          <p:nvSpPr>
            <p:cNvPr id="22" name="Google Shape;720;p33">
              <a:extLst>
                <a:ext uri="{FF2B5EF4-FFF2-40B4-BE49-F238E27FC236}">
                  <a16:creationId xmlns:a16="http://schemas.microsoft.com/office/drawing/2014/main" id="{AF96B149-E1A1-6283-3A59-390D0CA09C51}"/>
                </a:ext>
              </a:extLst>
            </p:cNvPr>
            <p:cNvSpPr/>
            <p:nvPr/>
          </p:nvSpPr>
          <p:spPr>
            <a:xfrm>
              <a:off x="2437450" y="1615450"/>
              <a:ext cx="672300" cy="672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gtree"/>
                <a:ea typeface="Figtree"/>
                <a:cs typeface="Figtree"/>
                <a:sym typeface="Figtree"/>
              </a:endParaRPr>
            </a:p>
          </p:txBody>
        </p:sp>
        <p:grpSp>
          <p:nvGrpSpPr>
            <p:cNvPr id="23" name="Google Shape;9606;p61">
              <a:extLst>
                <a:ext uri="{FF2B5EF4-FFF2-40B4-BE49-F238E27FC236}">
                  <a16:creationId xmlns:a16="http://schemas.microsoft.com/office/drawing/2014/main" id="{C1CB007B-4735-38C3-9CCF-C85FC453CAB6}"/>
                </a:ext>
              </a:extLst>
            </p:cNvPr>
            <p:cNvGrpSpPr/>
            <p:nvPr/>
          </p:nvGrpSpPr>
          <p:grpSpPr>
            <a:xfrm>
              <a:off x="2537300" y="1741746"/>
              <a:ext cx="472600" cy="419708"/>
              <a:chOff x="3584280" y="3699191"/>
              <a:chExt cx="358069" cy="317995"/>
            </a:xfrm>
            <a:solidFill>
              <a:srgbClr val="27263D"/>
            </a:solidFill>
          </p:grpSpPr>
          <p:sp>
            <p:nvSpPr>
              <p:cNvPr id="24" name="Google Shape;9607;p61">
                <a:extLst>
                  <a:ext uri="{FF2B5EF4-FFF2-40B4-BE49-F238E27FC236}">
                    <a16:creationId xmlns:a16="http://schemas.microsoft.com/office/drawing/2014/main" id="{BD81D07B-2CC7-18B0-3901-0AA75919E5F2}"/>
                  </a:ext>
                </a:extLst>
              </p:cNvPr>
              <p:cNvSpPr/>
              <p:nvPr/>
            </p:nvSpPr>
            <p:spPr>
              <a:xfrm>
                <a:off x="3584280" y="3699191"/>
                <a:ext cx="358069" cy="317995"/>
              </a:xfrm>
              <a:custGeom>
                <a:avLst/>
                <a:gdLst/>
                <a:ahLst/>
                <a:cxnLst/>
                <a:rect l="l" t="t" r="r" b="b"/>
                <a:pathLst>
                  <a:path w="11276" h="10014" extrusionOk="0">
                    <a:moveTo>
                      <a:pt x="5644" y="1"/>
                    </a:moveTo>
                    <a:cubicBezTo>
                      <a:pt x="5203" y="1"/>
                      <a:pt x="4810" y="227"/>
                      <a:pt x="4596" y="620"/>
                    </a:cubicBezTo>
                    <a:lnTo>
                      <a:pt x="822" y="7168"/>
                    </a:lnTo>
                    <a:cubicBezTo>
                      <a:pt x="774" y="7240"/>
                      <a:pt x="798" y="7347"/>
                      <a:pt x="881" y="7395"/>
                    </a:cubicBezTo>
                    <a:cubicBezTo>
                      <a:pt x="903" y="7406"/>
                      <a:pt x="929" y="7411"/>
                      <a:pt x="955" y="7411"/>
                    </a:cubicBezTo>
                    <a:cubicBezTo>
                      <a:pt x="1012" y="7411"/>
                      <a:pt x="1071" y="7384"/>
                      <a:pt x="1096" y="7335"/>
                    </a:cubicBezTo>
                    <a:lnTo>
                      <a:pt x="4882" y="787"/>
                    </a:lnTo>
                    <a:cubicBezTo>
                      <a:pt x="5049" y="513"/>
                      <a:pt x="5322" y="346"/>
                      <a:pt x="5644" y="346"/>
                    </a:cubicBezTo>
                    <a:cubicBezTo>
                      <a:pt x="5953" y="346"/>
                      <a:pt x="6239" y="513"/>
                      <a:pt x="6394" y="787"/>
                    </a:cubicBezTo>
                    <a:lnTo>
                      <a:pt x="10775" y="8359"/>
                    </a:lnTo>
                    <a:cubicBezTo>
                      <a:pt x="10942" y="8621"/>
                      <a:pt x="10942" y="8954"/>
                      <a:pt x="10775" y="9240"/>
                    </a:cubicBezTo>
                    <a:cubicBezTo>
                      <a:pt x="10609" y="9502"/>
                      <a:pt x="10323" y="9669"/>
                      <a:pt x="10013" y="9669"/>
                    </a:cubicBezTo>
                    <a:lnTo>
                      <a:pt x="1262" y="9669"/>
                    </a:lnTo>
                    <a:cubicBezTo>
                      <a:pt x="953" y="9669"/>
                      <a:pt x="667" y="9502"/>
                      <a:pt x="500" y="9240"/>
                    </a:cubicBezTo>
                    <a:cubicBezTo>
                      <a:pt x="346" y="8966"/>
                      <a:pt x="346" y="8645"/>
                      <a:pt x="500" y="8359"/>
                    </a:cubicBezTo>
                    <a:lnTo>
                      <a:pt x="774" y="7895"/>
                    </a:lnTo>
                    <a:cubicBezTo>
                      <a:pt x="822" y="7823"/>
                      <a:pt x="786" y="7716"/>
                      <a:pt x="715" y="7668"/>
                    </a:cubicBezTo>
                    <a:cubicBezTo>
                      <a:pt x="693" y="7657"/>
                      <a:pt x="667" y="7652"/>
                      <a:pt x="641" y="7652"/>
                    </a:cubicBezTo>
                    <a:cubicBezTo>
                      <a:pt x="583" y="7652"/>
                      <a:pt x="521" y="7679"/>
                      <a:pt x="488" y="7728"/>
                    </a:cubicBezTo>
                    <a:lnTo>
                      <a:pt x="227" y="8192"/>
                    </a:lnTo>
                    <a:cubicBezTo>
                      <a:pt x="0" y="8561"/>
                      <a:pt x="0" y="9026"/>
                      <a:pt x="227" y="9395"/>
                    </a:cubicBezTo>
                    <a:cubicBezTo>
                      <a:pt x="441" y="9776"/>
                      <a:pt x="834" y="10014"/>
                      <a:pt x="1262" y="10014"/>
                    </a:cubicBezTo>
                    <a:lnTo>
                      <a:pt x="10013" y="10014"/>
                    </a:lnTo>
                    <a:cubicBezTo>
                      <a:pt x="10442" y="10014"/>
                      <a:pt x="10847" y="9788"/>
                      <a:pt x="11061" y="9395"/>
                    </a:cubicBezTo>
                    <a:cubicBezTo>
                      <a:pt x="11276" y="9026"/>
                      <a:pt x="11276" y="8585"/>
                      <a:pt x="11061" y="8192"/>
                    </a:cubicBezTo>
                    <a:lnTo>
                      <a:pt x="6680" y="620"/>
                    </a:lnTo>
                    <a:cubicBezTo>
                      <a:pt x="6453" y="251"/>
                      <a:pt x="6072" y="1"/>
                      <a:pt x="5644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9608;p61">
                <a:extLst>
                  <a:ext uri="{FF2B5EF4-FFF2-40B4-BE49-F238E27FC236}">
                    <a16:creationId xmlns:a16="http://schemas.microsoft.com/office/drawing/2014/main" id="{F1B5070B-4169-974C-2530-36185B44FEFB}"/>
                  </a:ext>
                </a:extLst>
              </p:cNvPr>
              <p:cNvSpPr/>
              <p:nvPr/>
            </p:nvSpPr>
            <p:spPr>
              <a:xfrm>
                <a:off x="3613400" y="3727167"/>
                <a:ext cx="299831" cy="261661"/>
              </a:xfrm>
              <a:custGeom>
                <a:avLst/>
                <a:gdLst/>
                <a:ahLst/>
                <a:cxnLst/>
                <a:rect l="l" t="t" r="r" b="b"/>
                <a:pathLst>
                  <a:path w="9442" h="8240" extrusionOk="0">
                    <a:moveTo>
                      <a:pt x="4727" y="358"/>
                    </a:moveTo>
                    <a:lnTo>
                      <a:pt x="9085" y="7907"/>
                    </a:lnTo>
                    <a:lnTo>
                      <a:pt x="381" y="7907"/>
                    </a:lnTo>
                    <a:lnTo>
                      <a:pt x="4727" y="358"/>
                    </a:lnTo>
                    <a:close/>
                    <a:moveTo>
                      <a:pt x="4727" y="1"/>
                    </a:moveTo>
                    <a:cubicBezTo>
                      <a:pt x="4608" y="1"/>
                      <a:pt x="4501" y="60"/>
                      <a:pt x="4441" y="168"/>
                    </a:cubicBezTo>
                    <a:lnTo>
                      <a:pt x="60" y="7740"/>
                    </a:lnTo>
                    <a:cubicBezTo>
                      <a:pt x="0" y="7847"/>
                      <a:pt x="0" y="7966"/>
                      <a:pt x="60" y="8073"/>
                    </a:cubicBezTo>
                    <a:cubicBezTo>
                      <a:pt x="119" y="8192"/>
                      <a:pt x="226" y="8240"/>
                      <a:pt x="345" y="8240"/>
                    </a:cubicBezTo>
                    <a:lnTo>
                      <a:pt x="9096" y="8240"/>
                    </a:lnTo>
                    <a:cubicBezTo>
                      <a:pt x="9216" y="8240"/>
                      <a:pt x="9323" y="8180"/>
                      <a:pt x="9382" y="8073"/>
                    </a:cubicBezTo>
                    <a:cubicBezTo>
                      <a:pt x="9442" y="7966"/>
                      <a:pt x="9442" y="7847"/>
                      <a:pt x="9382" y="7740"/>
                    </a:cubicBezTo>
                    <a:lnTo>
                      <a:pt x="5001" y="168"/>
                    </a:lnTo>
                    <a:cubicBezTo>
                      <a:pt x="4941" y="60"/>
                      <a:pt x="4846" y="1"/>
                      <a:pt x="472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9609;p61">
                <a:extLst>
                  <a:ext uri="{FF2B5EF4-FFF2-40B4-BE49-F238E27FC236}">
                    <a16:creationId xmlns:a16="http://schemas.microsoft.com/office/drawing/2014/main" id="{D92EB641-82F1-24E1-2906-FB4FE701630B}"/>
                  </a:ext>
                </a:extLst>
              </p:cNvPr>
              <p:cNvSpPr/>
              <p:nvPr/>
            </p:nvSpPr>
            <p:spPr>
              <a:xfrm>
                <a:off x="3735879" y="3910171"/>
                <a:ext cx="54873" cy="54841"/>
              </a:xfrm>
              <a:custGeom>
                <a:avLst/>
                <a:gdLst/>
                <a:ahLst/>
                <a:cxnLst/>
                <a:rect l="l" t="t" r="r" b="b"/>
                <a:pathLst>
                  <a:path w="1728" h="1727" extrusionOk="0">
                    <a:moveTo>
                      <a:pt x="870" y="322"/>
                    </a:moveTo>
                    <a:cubicBezTo>
                      <a:pt x="1168" y="322"/>
                      <a:pt x="1406" y="572"/>
                      <a:pt x="1406" y="870"/>
                    </a:cubicBezTo>
                    <a:cubicBezTo>
                      <a:pt x="1406" y="1167"/>
                      <a:pt x="1168" y="1405"/>
                      <a:pt x="870" y="1405"/>
                    </a:cubicBezTo>
                    <a:cubicBezTo>
                      <a:pt x="572" y="1405"/>
                      <a:pt x="334" y="1167"/>
                      <a:pt x="334" y="870"/>
                    </a:cubicBezTo>
                    <a:cubicBezTo>
                      <a:pt x="334" y="572"/>
                      <a:pt x="572" y="322"/>
                      <a:pt x="870" y="322"/>
                    </a:cubicBezTo>
                    <a:close/>
                    <a:moveTo>
                      <a:pt x="870" y="0"/>
                    </a:moveTo>
                    <a:cubicBezTo>
                      <a:pt x="394" y="0"/>
                      <a:pt x="1" y="393"/>
                      <a:pt x="1" y="870"/>
                    </a:cubicBezTo>
                    <a:cubicBezTo>
                      <a:pt x="1" y="1346"/>
                      <a:pt x="394" y="1727"/>
                      <a:pt x="870" y="1727"/>
                    </a:cubicBezTo>
                    <a:cubicBezTo>
                      <a:pt x="1346" y="1727"/>
                      <a:pt x="1727" y="1334"/>
                      <a:pt x="1727" y="870"/>
                    </a:cubicBezTo>
                    <a:cubicBezTo>
                      <a:pt x="1727" y="393"/>
                      <a:pt x="1346" y="0"/>
                      <a:pt x="87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9610;p61">
                <a:extLst>
                  <a:ext uri="{FF2B5EF4-FFF2-40B4-BE49-F238E27FC236}">
                    <a16:creationId xmlns:a16="http://schemas.microsoft.com/office/drawing/2014/main" id="{BC3883D6-F539-1250-BB29-A27FEB173E1F}"/>
                  </a:ext>
                </a:extLst>
              </p:cNvPr>
              <p:cNvSpPr/>
              <p:nvPr/>
            </p:nvSpPr>
            <p:spPr>
              <a:xfrm>
                <a:off x="3738896" y="3788422"/>
                <a:ext cx="49188" cy="114604"/>
              </a:xfrm>
              <a:custGeom>
                <a:avLst/>
                <a:gdLst/>
                <a:ahLst/>
                <a:cxnLst/>
                <a:rect l="l" t="t" r="r" b="b"/>
                <a:pathLst>
                  <a:path w="1549" h="3609" extrusionOk="0">
                    <a:moveTo>
                      <a:pt x="572" y="1"/>
                    </a:moveTo>
                    <a:cubicBezTo>
                      <a:pt x="263" y="1"/>
                      <a:pt x="1" y="251"/>
                      <a:pt x="1" y="572"/>
                    </a:cubicBezTo>
                    <a:lnTo>
                      <a:pt x="1" y="3037"/>
                    </a:lnTo>
                    <a:cubicBezTo>
                      <a:pt x="1" y="3346"/>
                      <a:pt x="263" y="3608"/>
                      <a:pt x="572" y="3608"/>
                    </a:cubicBezTo>
                    <a:lnTo>
                      <a:pt x="965" y="3608"/>
                    </a:lnTo>
                    <a:cubicBezTo>
                      <a:pt x="1275" y="3608"/>
                      <a:pt x="1549" y="3358"/>
                      <a:pt x="1549" y="3037"/>
                    </a:cubicBezTo>
                    <a:lnTo>
                      <a:pt x="1549" y="1560"/>
                    </a:lnTo>
                    <a:cubicBezTo>
                      <a:pt x="1549" y="1465"/>
                      <a:pt x="1465" y="1394"/>
                      <a:pt x="1382" y="1394"/>
                    </a:cubicBezTo>
                    <a:cubicBezTo>
                      <a:pt x="1287" y="1394"/>
                      <a:pt x="1215" y="1465"/>
                      <a:pt x="1215" y="1560"/>
                    </a:cubicBezTo>
                    <a:lnTo>
                      <a:pt x="1215" y="3037"/>
                    </a:lnTo>
                    <a:cubicBezTo>
                      <a:pt x="1215" y="3168"/>
                      <a:pt x="1108" y="3275"/>
                      <a:pt x="977" y="3275"/>
                    </a:cubicBezTo>
                    <a:lnTo>
                      <a:pt x="584" y="3275"/>
                    </a:lnTo>
                    <a:cubicBezTo>
                      <a:pt x="453" y="3275"/>
                      <a:pt x="346" y="3168"/>
                      <a:pt x="346" y="3037"/>
                    </a:cubicBezTo>
                    <a:lnTo>
                      <a:pt x="346" y="572"/>
                    </a:lnTo>
                    <a:cubicBezTo>
                      <a:pt x="346" y="441"/>
                      <a:pt x="453" y="334"/>
                      <a:pt x="584" y="334"/>
                    </a:cubicBezTo>
                    <a:lnTo>
                      <a:pt x="977" y="334"/>
                    </a:lnTo>
                    <a:cubicBezTo>
                      <a:pt x="1108" y="334"/>
                      <a:pt x="1215" y="441"/>
                      <a:pt x="1215" y="572"/>
                    </a:cubicBezTo>
                    <a:lnTo>
                      <a:pt x="1215" y="906"/>
                    </a:lnTo>
                    <a:cubicBezTo>
                      <a:pt x="1215" y="989"/>
                      <a:pt x="1287" y="1072"/>
                      <a:pt x="1382" y="1072"/>
                    </a:cubicBezTo>
                    <a:cubicBezTo>
                      <a:pt x="1465" y="1072"/>
                      <a:pt x="1549" y="989"/>
                      <a:pt x="1549" y="906"/>
                    </a:cubicBezTo>
                    <a:lnTo>
                      <a:pt x="1549" y="572"/>
                    </a:lnTo>
                    <a:cubicBezTo>
                      <a:pt x="1549" y="263"/>
                      <a:pt x="1287" y="1"/>
                      <a:pt x="96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4" name="Groupe 43">
            <a:extLst>
              <a:ext uri="{FF2B5EF4-FFF2-40B4-BE49-F238E27FC236}">
                <a16:creationId xmlns:a16="http://schemas.microsoft.com/office/drawing/2014/main" id="{987F466C-9F50-37D3-DBFD-3A66EBF8644A}"/>
              </a:ext>
            </a:extLst>
          </p:cNvPr>
          <p:cNvGrpSpPr/>
          <p:nvPr/>
        </p:nvGrpSpPr>
        <p:grpSpPr>
          <a:xfrm>
            <a:off x="524402" y="1635836"/>
            <a:ext cx="3473746" cy="579120"/>
            <a:chOff x="524402" y="1635836"/>
            <a:chExt cx="3473746" cy="579120"/>
          </a:xfrm>
        </p:grpSpPr>
        <p:sp>
          <p:nvSpPr>
            <p:cNvPr id="28" name="Google Shape;717;p33">
              <a:extLst>
                <a:ext uri="{FF2B5EF4-FFF2-40B4-BE49-F238E27FC236}">
                  <a16:creationId xmlns:a16="http://schemas.microsoft.com/office/drawing/2014/main" id="{B7ABB63D-9777-A523-992C-3972AB55448A}"/>
                </a:ext>
              </a:extLst>
            </p:cNvPr>
            <p:cNvSpPr txBox="1">
              <a:spLocks/>
            </p:cNvSpPr>
            <p:nvPr/>
          </p:nvSpPr>
          <p:spPr>
            <a:xfrm>
              <a:off x="1072224" y="1635836"/>
              <a:ext cx="2925924" cy="44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Figtree"/>
                <a:buNone/>
                <a:defRPr sz="1200" b="0" i="0" u="none" strike="noStrike" cap="none">
                  <a:solidFill>
                    <a:schemeClr val="dk1"/>
                  </a:solidFill>
                  <a:latin typeface="Figtree"/>
                  <a:ea typeface="Figtree"/>
                  <a:cs typeface="Figtree"/>
                  <a:sym typeface="Figtree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Figtree"/>
                <a:buNone/>
                <a:defRPr sz="1200" b="0" i="0" u="none" strike="noStrike" cap="none">
                  <a:solidFill>
                    <a:schemeClr val="dk1"/>
                  </a:solidFill>
                  <a:latin typeface="Figtree"/>
                  <a:ea typeface="Figtree"/>
                  <a:cs typeface="Figtree"/>
                  <a:sym typeface="Figtree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Figtree"/>
                <a:buNone/>
                <a:defRPr sz="1200" b="0" i="0" u="none" strike="noStrike" cap="none">
                  <a:solidFill>
                    <a:schemeClr val="dk1"/>
                  </a:solidFill>
                  <a:latin typeface="Figtree"/>
                  <a:ea typeface="Figtree"/>
                  <a:cs typeface="Figtree"/>
                  <a:sym typeface="Figtree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Figtree"/>
                <a:buNone/>
                <a:defRPr sz="1200" b="0" i="0" u="none" strike="noStrike" cap="none">
                  <a:solidFill>
                    <a:schemeClr val="dk1"/>
                  </a:solidFill>
                  <a:latin typeface="Figtree"/>
                  <a:ea typeface="Figtree"/>
                  <a:cs typeface="Figtree"/>
                  <a:sym typeface="Figtree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Figtree"/>
                <a:buNone/>
                <a:defRPr sz="1200" b="0" i="0" u="none" strike="noStrike" cap="none">
                  <a:solidFill>
                    <a:schemeClr val="dk1"/>
                  </a:solidFill>
                  <a:latin typeface="Figtree"/>
                  <a:ea typeface="Figtree"/>
                  <a:cs typeface="Figtree"/>
                  <a:sym typeface="Figtree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Figtree"/>
                <a:buNone/>
                <a:defRPr sz="1200" b="0" i="0" u="none" strike="noStrike" cap="none">
                  <a:solidFill>
                    <a:schemeClr val="dk1"/>
                  </a:solidFill>
                  <a:latin typeface="Figtree"/>
                  <a:ea typeface="Figtree"/>
                  <a:cs typeface="Figtree"/>
                  <a:sym typeface="Figtree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Figtree"/>
                <a:buNone/>
                <a:defRPr sz="1200" b="0" i="0" u="none" strike="noStrike" cap="none">
                  <a:solidFill>
                    <a:schemeClr val="dk1"/>
                  </a:solidFill>
                  <a:latin typeface="Figtree"/>
                  <a:ea typeface="Figtree"/>
                  <a:cs typeface="Figtree"/>
                  <a:sym typeface="Figtree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Figtree"/>
                <a:buNone/>
                <a:defRPr sz="1200" b="0" i="0" u="none" strike="noStrike" cap="none">
                  <a:solidFill>
                    <a:schemeClr val="dk1"/>
                  </a:solidFill>
                  <a:latin typeface="Figtree"/>
                  <a:ea typeface="Figtree"/>
                  <a:cs typeface="Figtree"/>
                  <a:sym typeface="Figtree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Figtree"/>
                <a:buNone/>
                <a:defRPr sz="1200" b="0" i="0" u="none" strike="noStrike" cap="none">
                  <a:solidFill>
                    <a:schemeClr val="dk1"/>
                  </a:solidFill>
                  <a:latin typeface="Figtree"/>
                  <a:ea typeface="Figtree"/>
                  <a:cs typeface="Figtree"/>
                  <a:sym typeface="Figtree"/>
                </a:defRPr>
              </a:lvl9pPr>
            </a:lstStyle>
            <a:p>
              <a:pPr marL="0" indent="0" algn="l">
                <a:lnSpc>
                  <a:spcPct val="150000"/>
                </a:lnSpc>
              </a:pPr>
              <a:r>
                <a:rPr lang="fr-FR" sz="1800" b="1" dirty="0">
                  <a:latin typeface="+mj-lt"/>
                  <a:sym typeface="Wingdings" panose="05000000000000000000" pitchFamily="2" charset="2"/>
                </a:rPr>
                <a:t>Motivation des acteurs</a:t>
              </a:r>
            </a:p>
          </p:txBody>
        </p:sp>
        <p:pic>
          <p:nvPicPr>
            <p:cNvPr id="34" name="Graphique 33" descr="Badge 1 contour">
              <a:extLst>
                <a:ext uri="{FF2B5EF4-FFF2-40B4-BE49-F238E27FC236}">
                  <a16:creationId xmlns:a16="http://schemas.microsoft.com/office/drawing/2014/main" id="{9D1F7EDC-9DDD-D23A-F422-D7A04C0FB3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24402" y="1635836"/>
              <a:ext cx="579120" cy="579120"/>
            </a:xfrm>
            <a:prstGeom prst="rect">
              <a:avLst/>
            </a:prstGeom>
          </p:spPr>
        </p:pic>
      </p:grpSp>
      <p:grpSp>
        <p:nvGrpSpPr>
          <p:cNvPr id="45" name="Groupe 44">
            <a:extLst>
              <a:ext uri="{FF2B5EF4-FFF2-40B4-BE49-F238E27FC236}">
                <a16:creationId xmlns:a16="http://schemas.microsoft.com/office/drawing/2014/main" id="{9B96287B-697D-4FAF-8A09-A39AC72B9AAA}"/>
              </a:ext>
            </a:extLst>
          </p:cNvPr>
          <p:cNvGrpSpPr/>
          <p:nvPr/>
        </p:nvGrpSpPr>
        <p:grpSpPr>
          <a:xfrm>
            <a:off x="524402" y="2497050"/>
            <a:ext cx="3614354" cy="579120"/>
            <a:chOff x="524402" y="2497050"/>
            <a:chExt cx="3614354" cy="579120"/>
          </a:xfrm>
        </p:grpSpPr>
        <p:pic>
          <p:nvPicPr>
            <p:cNvPr id="41" name="Graphique 40" descr="Badge contour">
              <a:extLst>
                <a:ext uri="{FF2B5EF4-FFF2-40B4-BE49-F238E27FC236}">
                  <a16:creationId xmlns:a16="http://schemas.microsoft.com/office/drawing/2014/main" id="{8B9B3A6D-FC6E-419B-02DE-25E6A0FAAA5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24402" y="2497050"/>
              <a:ext cx="579120" cy="579120"/>
            </a:xfrm>
            <a:prstGeom prst="rect">
              <a:avLst/>
            </a:prstGeom>
          </p:spPr>
        </p:pic>
        <p:sp>
          <p:nvSpPr>
            <p:cNvPr id="42" name="Google Shape;717;p33">
              <a:extLst>
                <a:ext uri="{FF2B5EF4-FFF2-40B4-BE49-F238E27FC236}">
                  <a16:creationId xmlns:a16="http://schemas.microsoft.com/office/drawing/2014/main" id="{E7778D97-AAAB-A1A9-C16F-BAB4D29FD3A1}"/>
                </a:ext>
              </a:extLst>
            </p:cNvPr>
            <p:cNvSpPr txBox="1">
              <a:spLocks/>
            </p:cNvSpPr>
            <p:nvPr/>
          </p:nvSpPr>
          <p:spPr>
            <a:xfrm>
              <a:off x="1072224" y="2497050"/>
              <a:ext cx="3066532" cy="44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Figtree"/>
                <a:buNone/>
                <a:defRPr sz="1200" b="0" i="0" u="none" strike="noStrike" cap="none">
                  <a:solidFill>
                    <a:schemeClr val="dk1"/>
                  </a:solidFill>
                  <a:latin typeface="Figtree"/>
                  <a:ea typeface="Figtree"/>
                  <a:cs typeface="Figtree"/>
                  <a:sym typeface="Figtree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Figtree"/>
                <a:buNone/>
                <a:defRPr sz="1200" b="0" i="0" u="none" strike="noStrike" cap="none">
                  <a:solidFill>
                    <a:schemeClr val="dk1"/>
                  </a:solidFill>
                  <a:latin typeface="Figtree"/>
                  <a:ea typeface="Figtree"/>
                  <a:cs typeface="Figtree"/>
                  <a:sym typeface="Figtree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Figtree"/>
                <a:buNone/>
                <a:defRPr sz="1200" b="0" i="0" u="none" strike="noStrike" cap="none">
                  <a:solidFill>
                    <a:schemeClr val="dk1"/>
                  </a:solidFill>
                  <a:latin typeface="Figtree"/>
                  <a:ea typeface="Figtree"/>
                  <a:cs typeface="Figtree"/>
                  <a:sym typeface="Figtree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Figtree"/>
                <a:buNone/>
                <a:defRPr sz="1200" b="0" i="0" u="none" strike="noStrike" cap="none">
                  <a:solidFill>
                    <a:schemeClr val="dk1"/>
                  </a:solidFill>
                  <a:latin typeface="Figtree"/>
                  <a:ea typeface="Figtree"/>
                  <a:cs typeface="Figtree"/>
                  <a:sym typeface="Figtree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Figtree"/>
                <a:buNone/>
                <a:defRPr sz="1200" b="0" i="0" u="none" strike="noStrike" cap="none">
                  <a:solidFill>
                    <a:schemeClr val="dk1"/>
                  </a:solidFill>
                  <a:latin typeface="Figtree"/>
                  <a:ea typeface="Figtree"/>
                  <a:cs typeface="Figtree"/>
                  <a:sym typeface="Figtree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Figtree"/>
                <a:buNone/>
                <a:defRPr sz="1200" b="0" i="0" u="none" strike="noStrike" cap="none">
                  <a:solidFill>
                    <a:schemeClr val="dk1"/>
                  </a:solidFill>
                  <a:latin typeface="Figtree"/>
                  <a:ea typeface="Figtree"/>
                  <a:cs typeface="Figtree"/>
                  <a:sym typeface="Figtree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Figtree"/>
                <a:buNone/>
                <a:defRPr sz="1200" b="0" i="0" u="none" strike="noStrike" cap="none">
                  <a:solidFill>
                    <a:schemeClr val="dk1"/>
                  </a:solidFill>
                  <a:latin typeface="Figtree"/>
                  <a:ea typeface="Figtree"/>
                  <a:cs typeface="Figtree"/>
                  <a:sym typeface="Figtree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Figtree"/>
                <a:buNone/>
                <a:defRPr sz="1200" b="0" i="0" u="none" strike="noStrike" cap="none">
                  <a:solidFill>
                    <a:schemeClr val="dk1"/>
                  </a:solidFill>
                  <a:latin typeface="Figtree"/>
                  <a:ea typeface="Figtree"/>
                  <a:cs typeface="Figtree"/>
                  <a:sym typeface="Figtree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Figtree"/>
                <a:buNone/>
                <a:defRPr sz="1200" b="0" i="0" u="none" strike="noStrike" cap="none">
                  <a:solidFill>
                    <a:schemeClr val="dk1"/>
                  </a:solidFill>
                  <a:latin typeface="Figtree"/>
                  <a:ea typeface="Figtree"/>
                  <a:cs typeface="Figtree"/>
                  <a:sym typeface="Figtree"/>
                </a:defRPr>
              </a:lvl9pPr>
            </a:lstStyle>
            <a:p>
              <a:pPr marL="0" indent="0" algn="l">
                <a:lnSpc>
                  <a:spcPct val="150000"/>
                </a:lnSpc>
              </a:pPr>
              <a:r>
                <a:rPr lang="fr-FR" sz="1800" b="1" dirty="0">
                  <a:latin typeface="+mj-lt"/>
                  <a:sym typeface="Wingdings" panose="05000000000000000000" pitchFamily="2" charset="2"/>
                </a:rPr>
                <a:t>Alternance Études/Travail</a:t>
              </a:r>
            </a:p>
          </p:txBody>
        </p:sp>
      </p:grpSp>
      <p:grpSp>
        <p:nvGrpSpPr>
          <p:cNvPr id="46" name="Groupe 45">
            <a:extLst>
              <a:ext uri="{FF2B5EF4-FFF2-40B4-BE49-F238E27FC236}">
                <a16:creationId xmlns:a16="http://schemas.microsoft.com/office/drawing/2014/main" id="{1380B117-08E2-D673-13E9-9755A468E283}"/>
              </a:ext>
            </a:extLst>
          </p:cNvPr>
          <p:cNvGrpSpPr/>
          <p:nvPr/>
        </p:nvGrpSpPr>
        <p:grpSpPr>
          <a:xfrm>
            <a:off x="524402" y="3357414"/>
            <a:ext cx="3473746" cy="579970"/>
            <a:chOff x="524402" y="3357414"/>
            <a:chExt cx="3473746" cy="579970"/>
          </a:xfrm>
        </p:grpSpPr>
        <p:pic>
          <p:nvPicPr>
            <p:cNvPr id="36" name="Graphique 35" descr="Badge 3 contour">
              <a:extLst>
                <a:ext uri="{FF2B5EF4-FFF2-40B4-BE49-F238E27FC236}">
                  <a16:creationId xmlns:a16="http://schemas.microsoft.com/office/drawing/2014/main" id="{2D1A05B3-6B28-279A-FBD4-AFD0F67923A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24402" y="3358264"/>
              <a:ext cx="579120" cy="579120"/>
            </a:xfrm>
            <a:prstGeom prst="rect">
              <a:avLst/>
            </a:prstGeom>
          </p:spPr>
        </p:pic>
        <p:sp>
          <p:nvSpPr>
            <p:cNvPr id="43" name="Google Shape;717;p33">
              <a:extLst>
                <a:ext uri="{FF2B5EF4-FFF2-40B4-BE49-F238E27FC236}">
                  <a16:creationId xmlns:a16="http://schemas.microsoft.com/office/drawing/2014/main" id="{E794D210-1B4D-6B4C-80E5-560DE20EB42D}"/>
                </a:ext>
              </a:extLst>
            </p:cNvPr>
            <p:cNvSpPr txBox="1">
              <a:spLocks/>
            </p:cNvSpPr>
            <p:nvPr/>
          </p:nvSpPr>
          <p:spPr>
            <a:xfrm>
              <a:off x="1072224" y="3357414"/>
              <a:ext cx="2925924" cy="44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Figtree"/>
                <a:buNone/>
                <a:defRPr sz="1200" b="0" i="0" u="none" strike="noStrike" cap="none">
                  <a:solidFill>
                    <a:schemeClr val="dk1"/>
                  </a:solidFill>
                  <a:latin typeface="Figtree"/>
                  <a:ea typeface="Figtree"/>
                  <a:cs typeface="Figtree"/>
                  <a:sym typeface="Figtree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Figtree"/>
                <a:buNone/>
                <a:defRPr sz="1200" b="0" i="0" u="none" strike="noStrike" cap="none">
                  <a:solidFill>
                    <a:schemeClr val="dk1"/>
                  </a:solidFill>
                  <a:latin typeface="Figtree"/>
                  <a:ea typeface="Figtree"/>
                  <a:cs typeface="Figtree"/>
                  <a:sym typeface="Figtree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Figtree"/>
                <a:buNone/>
                <a:defRPr sz="1200" b="0" i="0" u="none" strike="noStrike" cap="none">
                  <a:solidFill>
                    <a:schemeClr val="dk1"/>
                  </a:solidFill>
                  <a:latin typeface="Figtree"/>
                  <a:ea typeface="Figtree"/>
                  <a:cs typeface="Figtree"/>
                  <a:sym typeface="Figtree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Figtree"/>
                <a:buNone/>
                <a:defRPr sz="1200" b="0" i="0" u="none" strike="noStrike" cap="none">
                  <a:solidFill>
                    <a:schemeClr val="dk1"/>
                  </a:solidFill>
                  <a:latin typeface="Figtree"/>
                  <a:ea typeface="Figtree"/>
                  <a:cs typeface="Figtree"/>
                  <a:sym typeface="Figtree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Figtree"/>
                <a:buNone/>
                <a:defRPr sz="1200" b="0" i="0" u="none" strike="noStrike" cap="none">
                  <a:solidFill>
                    <a:schemeClr val="dk1"/>
                  </a:solidFill>
                  <a:latin typeface="Figtree"/>
                  <a:ea typeface="Figtree"/>
                  <a:cs typeface="Figtree"/>
                  <a:sym typeface="Figtree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Figtree"/>
                <a:buNone/>
                <a:defRPr sz="1200" b="0" i="0" u="none" strike="noStrike" cap="none">
                  <a:solidFill>
                    <a:schemeClr val="dk1"/>
                  </a:solidFill>
                  <a:latin typeface="Figtree"/>
                  <a:ea typeface="Figtree"/>
                  <a:cs typeface="Figtree"/>
                  <a:sym typeface="Figtree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Figtree"/>
                <a:buNone/>
                <a:defRPr sz="1200" b="0" i="0" u="none" strike="noStrike" cap="none">
                  <a:solidFill>
                    <a:schemeClr val="dk1"/>
                  </a:solidFill>
                  <a:latin typeface="Figtree"/>
                  <a:ea typeface="Figtree"/>
                  <a:cs typeface="Figtree"/>
                  <a:sym typeface="Figtree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Figtree"/>
                <a:buNone/>
                <a:defRPr sz="1200" b="0" i="0" u="none" strike="noStrike" cap="none">
                  <a:solidFill>
                    <a:schemeClr val="dk1"/>
                  </a:solidFill>
                  <a:latin typeface="Figtree"/>
                  <a:ea typeface="Figtree"/>
                  <a:cs typeface="Figtree"/>
                  <a:sym typeface="Figtree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Figtree"/>
                <a:buNone/>
                <a:defRPr sz="1200" b="0" i="0" u="none" strike="noStrike" cap="none">
                  <a:solidFill>
                    <a:schemeClr val="dk1"/>
                  </a:solidFill>
                  <a:latin typeface="Figtree"/>
                  <a:ea typeface="Figtree"/>
                  <a:cs typeface="Figtree"/>
                  <a:sym typeface="Figtree"/>
                </a:defRPr>
              </a:lvl9pPr>
            </a:lstStyle>
            <a:p>
              <a:pPr marL="0" indent="0" algn="l">
                <a:lnSpc>
                  <a:spcPct val="150000"/>
                </a:lnSpc>
              </a:pPr>
              <a:r>
                <a:rPr lang="fr-FR" sz="1800" b="1" dirty="0">
                  <a:latin typeface="+mj-lt"/>
                  <a:sym typeface="Wingdings" panose="05000000000000000000" pitchFamily="2" charset="2"/>
                </a:rPr>
                <a:t>Casse de matériels</a:t>
              </a:r>
            </a:p>
          </p:txBody>
        </p:sp>
      </p:grpSp>
      <p:sp>
        <p:nvSpPr>
          <p:cNvPr id="47" name="Arc 46">
            <a:extLst>
              <a:ext uri="{FF2B5EF4-FFF2-40B4-BE49-F238E27FC236}">
                <a16:creationId xmlns:a16="http://schemas.microsoft.com/office/drawing/2014/main" id="{2D637215-EC78-26FF-159D-0FF111ABF64D}"/>
              </a:ext>
            </a:extLst>
          </p:cNvPr>
          <p:cNvSpPr/>
          <p:nvPr/>
        </p:nvSpPr>
        <p:spPr>
          <a:xfrm>
            <a:off x="3473853" y="1604498"/>
            <a:ext cx="1142900" cy="2364223"/>
          </a:xfrm>
          <a:prstGeom prst="arc">
            <a:avLst>
              <a:gd name="adj1" fmla="val 16200000"/>
              <a:gd name="adj2" fmla="val 5458065"/>
            </a:avLst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Google Shape;717;p33">
            <a:extLst>
              <a:ext uri="{FF2B5EF4-FFF2-40B4-BE49-F238E27FC236}">
                <a16:creationId xmlns:a16="http://schemas.microsoft.com/office/drawing/2014/main" id="{3556C484-9529-860D-FB8E-EB11339D1D22}"/>
              </a:ext>
            </a:extLst>
          </p:cNvPr>
          <p:cNvSpPr txBox="1">
            <a:spLocks/>
          </p:cNvSpPr>
          <p:nvPr/>
        </p:nvSpPr>
        <p:spPr>
          <a:xfrm>
            <a:off x="4911912" y="1631809"/>
            <a:ext cx="2570265" cy="17256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>
            <a:pPr marL="0" indent="0" algn="l">
              <a:lnSpc>
                <a:spcPct val="150000"/>
              </a:lnSpc>
            </a:pPr>
            <a:r>
              <a:rPr lang="fr-FR" sz="1800" b="1" dirty="0">
                <a:solidFill>
                  <a:srgbClr val="00B050"/>
                </a:solidFill>
                <a:latin typeface="+mj-lt"/>
                <a:sym typeface="Wingdings" panose="05000000000000000000" pitchFamily="2" charset="2"/>
              </a:rPr>
              <a:t>Tableau de bord :</a:t>
            </a:r>
            <a:endParaRPr lang="fr-FR" sz="1800" dirty="0">
              <a:solidFill>
                <a:srgbClr val="00B050"/>
              </a:solidFill>
              <a:latin typeface="+mj-lt"/>
              <a:sym typeface="Wingdings" panose="05000000000000000000" pitchFamily="2" charset="2"/>
            </a:endParaRPr>
          </a:p>
          <a:p>
            <a:pPr marL="444500" indent="-269875" algn="l">
              <a:lnSpc>
                <a:spcPct val="200000"/>
              </a:lnSpc>
              <a:buClr>
                <a:srgbClr val="00B050"/>
              </a:buClr>
              <a:buFont typeface="Arial" panose="020B0604020202020204" pitchFamily="34" charset="0"/>
              <a:buChar char="•"/>
            </a:pPr>
            <a:r>
              <a:rPr lang="fr-FR" sz="1800" dirty="0">
                <a:solidFill>
                  <a:srgbClr val="00B050"/>
                </a:solidFill>
                <a:latin typeface="+mj-lt"/>
                <a:sym typeface="Wingdings" panose="05000000000000000000" pitchFamily="2" charset="2"/>
              </a:rPr>
              <a:t>Planning Gantt</a:t>
            </a:r>
          </a:p>
          <a:p>
            <a:pPr marL="444500" indent="-269875" algn="l">
              <a:lnSpc>
                <a:spcPct val="200000"/>
              </a:lnSpc>
              <a:buClr>
                <a:srgbClr val="00B050"/>
              </a:buClr>
              <a:buFont typeface="Arial" panose="020B0604020202020204" pitchFamily="34" charset="0"/>
              <a:buChar char="•"/>
            </a:pPr>
            <a:r>
              <a:rPr lang="fr-FR" sz="1800" dirty="0">
                <a:solidFill>
                  <a:srgbClr val="00B050"/>
                </a:solidFill>
                <a:latin typeface="+mj-lt"/>
                <a:sym typeface="Wingdings" panose="05000000000000000000" pitchFamily="2" charset="2"/>
              </a:rPr>
              <a:t>Budget</a:t>
            </a:r>
          </a:p>
        </p:txBody>
      </p:sp>
      <p:pic>
        <p:nvPicPr>
          <p:cNvPr id="50" name="Image 49" descr="Une image contenant symbole, Rectangle, capture d’écran, Graphique&#10;&#10;Le contenu généré par l’IA peut être incorrect.">
            <a:extLst>
              <a:ext uri="{FF2B5EF4-FFF2-40B4-BE49-F238E27FC236}">
                <a16:creationId xmlns:a16="http://schemas.microsoft.com/office/drawing/2014/main" id="{FD45F8D3-7F11-5679-25B3-8686E316EC5C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98422" y="1857564"/>
            <a:ext cx="1321176" cy="1247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4651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4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7">
          <a:extLst>
            <a:ext uri="{FF2B5EF4-FFF2-40B4-BE49-F238E27FC236}">
              <a16:creationId xmlns:a16="http://schemas.microsoft.com/office/drawing/2014/main" id="{524CEEFE-AAD2-14BB-4ED1-F1846EBFC9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709;p32">
            <a:extLst>
              <a:ext uri="{FF2B5EF4-FFF2-40B4-BE49-F238E27FC236}">
                <a16:creationId xmlns:a16="http://schemas.microsoft.com/office/drawing/2014/main" id="{C19CD0B4-C3FF-94AA-A265-7E2C7430C36E}"/>
              </a:ext>
            </a:extLst>
          </p:cNvPr>
          <p:cNvSpPr txBox="1">
            <a:spLocks/>
          </p:cNvSpPr>
          <p:nvPr/>
        </p:nvSpPr>
        <p:spPr>
          <a:xfrm>
            <a:off x="1866765" y="1263239"/>
            <a:ext cx="1097400" cy="109739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chibsted Grotesk"/>
              <a:buNone/>
              <a:defRPr sz="60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chibsted Grotesk"/>
              <a:buNone/>
              <a:defRPr sz="6000" b="0" i="0" u="none" strike="noStrike" cap="none">
                <a:solidFill>
                  <a:schemeClr val="lt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chibsted Grotesk"/>
              <a:buNone/>
              <a:defRPr sz="6000" b="0" i="0" u="none" strike="noStrike" cap="none">
                <a:solidFill>
                  <a:schemeClr val="lt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chibsted Grotesk"/>
              <a:buNone/>
              <a:defRPr sz="6000" b="0" i="0" u="none" strike="noStrike" cap="none">
                <a:solidFill>
                  <a:schemeClr val="lt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chibsted Grotesk"/>
              <a:buNone/>
              <a:defRPr sz="6000" b="0" i="0" u="none" strike="noStrike" cap="none">
                <a:solidFill>
                  <a:schemeClr val="lt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chibsted Grotesk"/>
              <a:buNone/>
              <a:defRPr sz="6000" b="0" i="0" u="none" strike="noStrike" cap="none">
                <a:solidFill>
                  <a:schemeClr val="lt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chibsted Grotesk"/>
              <a:buNone/>
              <a:defRPr sz="6000" b="0" i="0" u="none" strike="noStrike" cap="none">
                <a:solidFill>
                  <a:schemeClr val="lt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chibsted Grotesk"/>
              <a:buNone/>
              <a:defRPr sz="6000" b="0" i="0" u="none" strike="noStrike" cap="none">
                <a:solidFill>
                  <a:schemeClr val="lt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chibsted Grotesk"/>
              <a:buNone/>
              <a:defRPr sz="6000" b="0" i="0" u="none" strike="noStrike" cap="none">
                <a:solidFill>
                  <a:schemeClr val="lt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9pPr>
          </a:lstStyle>
          <a:p>
            <a:pPr algn="l"/>
            <a:endParaRPr lang="en" sz="4800" dirty="0"/>
          </a:p>
        </p:txBody>
      </p:sp>
      <p:sp>
        <p:nvSpPr>
          <p:cNvPr id="708" name="Google Shape;708;p32">
            <a:extLst>
              <a:ext uri="{FF2B5EF4-FFF2-40B4-BE49-F238E27FC236}">
                <a16:creationId xmlns:a16="http://schemas.microsoft.com/office/drawing/2014/main" id="{E48D75E7-F4B4-18FC-B179-EA1D2111058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52715" y="2360638"/>
            <a:ext cx="3325500" cy="151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Maîtrise d’ouvrage</a:t>
            </a:r>
            <a:endParaRPr dirty="0"/>
          </a:p>
        </p:txBody>
      </p:sp>
      <p:sp>
        <p:nvSpPr>
          <p:cNvPr id="709" name="Google Shape;709;p32">
            <a:extLst>
              <a:ext uri="{FF2B5EF4-FFF2-40B4-BE49-F238E27FC236}">
                <a16:creationId xmlns:a16="http://schemas.microsoft.com/office/drawing/2014/main" id="{F0D09D52-CEBA-B12A-2089-B884707F242F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1866765" y="1263238"/>
            <a:ext cx="1097400" cy="109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grpSp>
        <p:nvGrpSpPr>
          <p:cNvPr id="2" name="Google Shape;12831;p67">
            <a:extLst>
              <a:ext uri="{FF2B5EF4-FFF2-40B4-BE49-F238E27FC236}">
                <a16:creationId xmlns:a16="http://schemas.microsoft.com/office/drawing/2014/main" id="{418E2EE3-9F95-46EA-CCD0-C17F9EC70E53}"/>
              </a:ext>
            </a:extLst>
          </p:cNvPr>
          <p:cNvGrpSpPr/>
          <p:nvPr/>
        </p:nvGrpSpPr>
        <p:grpSpPr>
          <a:xfrm>
            <a:off x="4572000" y="1263238"/>
            <a:ext cx="2943140" cy="2617024"/>
            <a:chOff x="5585861" y="2905929"/>
            <a:chExt cx="379764" cy="337684"/>
          </a:xfrm>
        </p:grpSpPr>
        <p:sp>
          <p:nvSpPr>
            <p:cNvPr id="14" name="Google Shape;12832;p67">
              <a:extLst>
                <a:ext uri="{FF2B5EF4-FFF2-40B4-BE49-F238E27FC236}">
                  <a16:creationId xmlns:a16="http://schemas.microsoft.com/office/drawing/2014/main" id="{CEC7EAA8-A3A9-4234-6FC9-4D5C34C1FDBF}"/>
                </a:ext>
              </a:extLst>
            </p:cNvPr>
            <p:cNvSpPr/>
            <p:nvPr/>
          </p:nvSpPr>
          <p:spPr>
            <a:xfrm>
              <a:off x="5609734" y="3198096"/>
              <a:ext cx="11395" cy="45517"/>
            </a:xfrm>
            <a:custGeom>
              <a:avLst/>
              <a:gdLst/>
              <a:ahLst/>
              <a:cxnLst/>
              <a:rect l="l" t="t" r="r" b="b"/>
              <a:pathLst>
                <a:path w="358" h="1430" extrusionOk="0">
                  <a:moveTo>
                    <a:pt x="179" y="1"/>
                  </a:moveTo>
                  <a:cubicBezTo>
                    <a:pt x="95" y="1"/>
                    <a:pt x="0" y="72"/>
                    <a:pt x="0" y="180"/>
                  </a:cubicBezTo>
                  <a:lnTo>
                    <a:pt x="0" y="1251"/>
                  </a:lnTo>
                  <a:cubicBezTo>
                    <a:pt x="0" y="1334"/>
                    <a:pt x="72" y="1430"/>
                    <a:pt x="179" y="1430"/>
                  </a:cubicBezTo>
                  <a:cubicBezTo>
                    <a:pt x="286" y="1430"/>
                    <a:pt x="357" y="1358"/>
                    <a:pt x="357" y="1251"/>
                  </a:cubicBezTo>
                  <a:lnTo>
                    <a:pt x="357" y="180"/>
                  </a:lnTo>
                  <a:cubicBezTo>
                    <a:pt x="345" y="84"/>
                    <a:pt x="274" y="1"/>
                    <a:pt x="179" y="1"/>
                  </a:cubicBez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2833;p67">
              <a:extLst>
                <a:ext uri="{FF2B5EF4-FFF2-40B4-BE49-F238E27FC236}">
                  <a16:creationId xmlns:a16="http://schemas.microsoft.com/office/drawing/2014/main" id="{65CCADF3-4EEC-DB6A-3F1C-60A81FFB5CE1}"/>
                </a:ext>
              </a:extLst>
            </p:cNvPr>
            <p:cNvSpPr/>
            <p:nvPr/>
          </p:nvSpPr>
          <p:spPr>
            <a:xfrm>
              <a:off x="5585861" y="3048431"/>
              <a:ext cx="205431" cy="195182"/>
            </a:xfrm>
            <a:custGeom>
              <a:avLst/>
              <a:gdLst/>
              <a:ahLst/>
              <a:cxnLst/>
              <a:rect l="l" t="t" r="r" b="b"/>
              <a:pathLst>
                <a:path w="6454" h="6132" extrusionOk="0">
                  <a:moveTo>
                    <a:pt x="5965" y="964"/>
                  </a:moveTo>
                  <a:lnTo>
                    <a:pt x="6025" y="1238"/>
                  </a:lnTo>
                  <a:cubicBezTo>
                    <a:pt x="6048" y="1298"/>
                    <a:pt x="6025" y="1369"/>
                    <a:pt x="5977" y="1417"/>
                  </a:cubicBezTo>
                  <a:lnTo>
                    <a:pt x="5870" y="1512"/>
                  </a:lnTo>
                  <a:lnTo>
                    <a:pt x="5632" y="1274"/>
                  </a:lnTo>
                  <a:lnTo>
                    <a:pt x="5965" y="964"/>
                  </a:lnTo>
                  <a:close/>
                  <a:moveTo>
                    <a:pt x="1834" y="333"/>
                  </a:moveTo>
                  <a:cubicBezTo>
                    <a:pt x="2119" y="333"/>
                    <a:pt x="2405" y="452"/>
                    <a:pt x="2608" y="667"/>
                  </a:cubicBezTo>
                  <a:cubicBezTo>
                    <a:pt x="2822" y="869"/>
                    <a:pt x="2941" y="1167"/>
                    <a:pt x="2977" y="1488"/>
                  </a:cubicBezTo>
                  <a:cubicBezTo>
                    <a:pt x="2989" y="1595"/>
                    <a:pt x="3000" y="1738"/>
                    <a:pt x="3012" y="1905"/>
                  </a:cubicBezTo>
                  <a:cubicBezTo>
                    <a:pt x="2822" y="1584"/>
                    <a:pt x="2524" y="1345"/>
                    <a:pt x="2119" y="1214"/>
                  </a:cubicBezTo>
                  <a:cubicBezTo>
                    <a:pt x="1822" y="1115"/>
                    <a:pt x="1565" y="1107"/>
                    <a:pt x="1481" y="1107"/>
                  </a:cubicBezTo>
                  <a:cubicBezTo>
                    <a:pt x="1465" y="1107"/>
                    <a:pt x="1455" y="1107"/>
                    <a:pt x="1453" y="1107"/>
                  </a:cubicBezTo>
                  <a:cubicBezTo>
                    <a:pt x="1405" y="1107"/>
                    <a:pt x="1369" y="1131"/>
                    <a:pt x="1334" y="1167"/>
                  </a:cubicBezTo>
                  <a:lnTo>
                    <a:pt x="1024" y="1500"/>
                  </a:lnTo>
                  <a:cubicBezTo>
                    <a:pt x="953" y="1572"/>
                    <a:pt x="965" y="1679"/>
                    <a:pt x="1024" y="1750"/>
                  </a:cubicBezTo>
                  <a:cubicBezTo>
                    <a:pt x="1058" y="1784"/>
                    <a:pt x="1100" y="1799"/>
                    <a:pt x="1143" y="1799"/>
                  </a:cubicBezTo>
                  <a:cubicBezTo>
                    <a:pt x="1190" y="1799"/>
                    <a:pt x="1237" y="1781"/>
                    <a:pt x="1274" y="1750"/>
                  </a:cubicBezTo>
                  <a:lnTo>
                    <a:pt x="1548" y="1488"/>
                  </a:lnTo>
                  <a:cubicBezTo>
                    <a:pt x="1762" y="1500"/>
                    <a:pt x="2500" y="1572"/>
                    <a:pt x="2774" y="2203"/>
                  </a:cubicBezTo>
                  <a:cubicBezTo>
                    <a:pt x="2715" y="2643"/>
                    <a:pt x="2334" y="2988"/>
                    <a:pt x="1857" y="2988"/>
                  </a:cubicBezTo>
                  <a:cubicBezTo>
                    <a:pt x="1334" y="2988"/>
                    <a:pt x="905" y="2560"/>
                    <a:pt x="905" y="2036"/>
                  </a:cubicBezTo>
                  <a:cubicBezTo>
                    <a:pt x="905" y="1941"/>
                    <a:pt x="822" y="1857"/>
                    <a:pt x="726" y="1857"/>
                  </a:cubicBezTo>
                  <a:cubicBezTo>
                    <a:pt x="703" y="1857"/>
                    <a:pt x="679" y="1857"/>
                    <a:pt x="667" y="1869"/>
                  </a:cubicBezTo>
                  <a:cubicBezTo>
                    <a:pt x="679" y="1726"/>
                    <a:pt x="691" y="1595"/>
                    <a:pt x="703" y="1488"/>
                  </a:cubicBezTo>
                  <a:cubicBezTo>
                    <a:pt x="726" y="1167"/>
                    <a:pt x="857" y="869"/>
                    <a:pt x="1060" y="667"/>
                  </a:cubicBezTo>
                  <a:cubicBezTo>
                    <a:pt x="1274" y="452"/>
                    <a:pt x="1560" y="333"/>
                    <a:pt x="1834" y="333"/>
                  </a:cubicBezTo>
                  <a:close/>
                  <a:moveTo>
                    <a:pt x="607" y="2346"/>
                  </a:moveTo>
                  <a:cubicBezTo>
                    <a:pt x="679" y="2667"/>
                    <a:pt x="869" y="2929"/>
                    <a:pt x="1131" y="3108"/>
                  </a:cubicBezTo>
                  <a:lnTo>
                    <a:pt x="1131" y="3298"/>
                  </a:lnTo>
                  <a:cubicBezTo>
                    <a:pt x="798" y="3239"/>
                    <a:pt x="560" y="3155"/>
                    <a:pt x="417" y="3096"/>
                  </a:cubicBezTo>
                  <a:cubicBezTo>
                    <a:pt x="393" y="3096"/>
                    <a:pt x="417" y="3084"/>
                    <a:pt x="417" y="3084"/>
                  </a:cubicBezTo>
                  <a:cubicBezTo>
                    <a:pt x="488" y="2881"/>
                    <a:pt x="548" y="2619"/>
                    <a:pt x="607" y="2346"/>
                  </a:cubicBezTo>
                  <a:close/>
                  <a:moveTo>
                    <a:pt x="3120" y="2346"/>
                  </a:moveTo>
                  <a:cubicBezTo>
                    <a:pt x="3167" y="2584"/>
                    <a:pt x="3227" y="2810"/>
                    <a:pt x="3286" y="3000"/>
                  </a:cubicBezTo>
                  <a:lnTo>
                    <a:pt x="2977" y="3298"/>
                  </a:lnTo>
                  <a:cubicBezTo>
                    <a:pt x="2941" y="3334"/>
                    <a:pt x="2881" y="3358"/>
                    <a:pt x="2834" y="3358"/>
                  </a:cubicBezTo>
                  <a:lnTo>
                    <a:pt x="2786" y="3358"/>
                  </a:lnTo>
                  <a:cubicBezTo>
                    <a:pt x="2691" y="3358"/>
                    <a:pt x="2596" y="3274"/>
                    <a:pt x="2596" y="3167"/>
                  </a:cubicBezTo>
                  <a:lnTo>
                    <a:pt x="2596" y="3108"/>
                  </a:lnTo>
                  <a:cubicBezTo>
                    <a:pt x="2858" y="2929"/>
                    <a:pt x="3048" y="2667"/>
                    <a:pt x="3120" y="2346"/>
                  </a:cubicBezTo>
                  <a:close/>
                  <a:moveTo>
                    <a:pt x="2262" y="3274"/>
                  </a:moveTo>
                  <a:cubicBezTo>
                    <a:pt x="2274" y="3381"/>
                    <a:pt x="2334" y="3465"/>
                    <a:pt x="2393" y="3524"/>
                  </a:cubicBezTo>
                  <a:lnTo>
                    <a:pt x="2119" y="3774"/>
                  </a:lnTo>
                  <a:cubicBezTo>
                    <a:pt x="2048" y="3852"/>
                    <a:pt x="1953" y="3890"/>
                    <a:pt x="1856" y="3890"/>
                  </a:cubicBezTo>
                  <a:cubicBezTo>
                    <a:pt x="1759" y="3890"/>
                    <a:pt x="1661" y="3852"/>
                    <a:pt x="1584" y="3774"/>
                  </a:cubicBezTo>
                  <a:lnTo>
                    <a:pt x="1429" y="3631"/>
                  </a:lnTo>
                  <a:cubicBezTo>
                    <a:pt x="1453" y="3584"/>
                    <a:pt x="1465" y="3524"/>
                    <a:pt x="1465" y="3465"/>
                  </a:cubicBezTo>
                  <a:lnTo>
                    <a:pt x="1465" y="3274"/>
                  </a:lnTo>
                  <a:cubicBezTo>
                    <a:pt x="1584" y="3322"/>
                    <a:pt x="1727" y="3334"/>
                    <a:pt x="1857" y="3334"/>
                  </a:cubicBezTo>
                  <a:cubicBezTo>
                    <a:pt x="1988" y="3334"/>
                    <a:pt x="2119" y="3322"/>
                    <a:pt x="2262" y="3274"/>
                  </a:cubicBezTo>
                  <a:close/>
                  <a:moveTo>
                    <a:pt x="1857" y="0"/>
                  </a:moveTo>
                  <a:cubicBezTo>
                    <a:pt x="1072" y="0"/>
                    <a:pt x="429" y="619"/>
                    <a:pt x="369" y="1464"/>
                  </a:cubicBezTo>
                  <a:cubicBezTo>
                    <a:pt x="333" y="1810"/>
                    <a:pt x="214" y="2536"/>
                    <a:pt x="72" y="2941"/>
                  </a:cubicBezTo>
                  <a:cubicBezTo>
                    <a:pt x="0" y="3119"/>
                    <a:pt x="83" y="3310"/>
                    <a:pt x="262" y="3405"/>
                  </a:cubicBezTo>
                  <a:cubicBezTo>
                    <a:pt x="393" y="3465"/>
                    <a:pt x="595" y="3536"/>
                    <a:pt x="857" y="3596"/>
                  </a:cubicBezTo>
                  <a:lnTo>
                    <a:pt x="405" y="3822"/>
                  </a:lnTo>
                  <a:cubicBezTo>
                    <a:pt x="155" y="3941"/>
                    <a:pt x="12" y="4191"/>
                    <a:pt x="12" y="4477"/>
                  </a:cubicBezTo>
                  <a:lnTo>
                    <a:pt x="12" y="5953"/>
                  </a:lnTo>
                  <a:cubicBezTo>
                    <a:pt x="12" y="6036"/>
                    <a:pt x="83" y="6132"/>
                    <a:pt x="191" y="6132"/>
                  </a:cubicBezTo>
                  <a:cubicBezTo>
                    <a:pt x="274" y="6132"/>
                    <a:pt x="369" y="6048"/>
                    <a:pt x="369" y="5953"/>
                  </a:cubicBezTo>
                  <a:lnTo>
                    <a:pt x="369" y="4477"/>
                  </a:lnTo>
                  <a:cubicBezTo>
                    <a:pt x="369" y="4322"/>
                    <a:pt x="441" y="4191"/>
                    <a:pt x="572" y="4131"/>
                  </a:cubicBezTo>
                  <a:lnTo>
                    <a:pt x="1155" y="3834"/>
                  </a:lnTo>
                  <a:lnTo>
                    <a:pt x="1369" y="4024"/>
                  </a:lnTo>
                  <a:cubicBezTo>
                    <a:pt x="1512" y="4167"/>
                    <a:pt x="1691" y="4239"/>
                    <a:pt x="1869" y="4239"/>
                  </a:cubicBezTo>
                  <a:cubicBezTo>
                    <a:pt x="2048" y="4239"/>
                    <a:pt x="2238" y="4167"/>
                    <a:pt x="2381" y="4024"/>
                  </a:cubicBezTo>
                  <a:lnTo>
                    <a:pt x="2715" y="3691"/>
                  </a:lnTo>
                  <a:lnTo>
                    <a:pt x="2834" y="3691"/>
                  </a:lnTo>
                  <a:cubicBezTo>
                    <a:pt x="2977" y="3691"/>
                    <a:pt x="3108" y="3631"/>
                    <a:pt x="3215" y="3536"/>
                  </a:cubicBezTo>
                  <a:lnTo>
                    <a:pt x="5382" y="1488"/>
                  </a:lnTo>
                  <a:lnTo>
                    <a:pt x="5632" y="1738"/>
                  </a:lnTo>
                  <a:lnTo>
                    <a:pt x="2893" y="4477"/>
                  </a:lnTo>
                  <a:cubicBezTo>
                    <a:pt x="2715" y="4655"/>
                    <a:pt x="2631" y="4882"/>
                    <a:pt x="2631" y="5132"/>
                  </a:cubicBezTo>
                  <a:lnTo>
                    <a:pt x="2631" y="5929"/>
                  </a:lnTo>
                  <a:cubicBezTo>
                    <a:pt x="2631" y="6025"/>
                    <a:pt x="2703" y="6108"/>
                    <a:pt x="2810" y="6108"/>
                  </a:cubicBezTo>
                  <a:cubicBezTo>
                    <a:pt x="2893" y="6108"/>
                    <a:pt x="2989" y="6036"/>
                    <a:pt x="2989" y="5929"/>
                  </a:cubicBezTo>
                  <a:lnTo>
                    <a:pt x="2989" y="5132"/>
                  </a:lnTo>
                  <a:cubicBezTo>
                    <a:pt x="2989" y="4977"/>
                    <a:pt x="3048" y="4834"/>
                    <a:pt x="3155" y="4727"/>
                  </a:cubicBezTo>
                  <a:lnTo>
                    <a:pt x="6227" y="1643"/>
                  </a:lnTo>
                  <a:cubicBezTo>
                    <a:pt x="6370" y="1512"/>
                    <a:pt x="6429" y="1310"/>
                    <a:pt x="6382" y="1131"/>
                  </a:cubicBezTo>
                  <a:lnTo>
                    <a:pt x="6263" y="679"/>
                  </a:lnTo>
                  <a:lnTo>
                    <a:pt x="6382" y="572"/>
                  </a:lnTo>
                  <a:cubicBezTo>
                    <a:pt x="6453" y="512"/>
                    <a:pt x="6453" y="393"/>
                    <a:pt x="6382" y="321"/>
                  </a:cubicBezTo>
                  <a:cubicBezTo>
                    <a:pt x="6352" y="286"/>
                    <a:pt x="6307" y="268"/>
                    <a:pt x="6261" y="268"/>
                  </a:cubicBezTo>
                  <a:cubicBezTo>
                    <a:pt x="6215" y="268"/>
                    <a:pt x="6168" y="286"/>
                    <a:pt x="6132" y="321"/>
                  </a:cubicBezTo>
                  <a:lnTo>
                    <a:pt x="3572" y="2738"/>
                  </a:lnTo>
                  <a:cubicBezTo>
                    <a:pt x="3453" y="2322"/>
                    <a:pt x="3358" y="1750"/>
                    <a:pt x="3346" y="1464"/>
                  </a:cubicBezTo>
                  <a:cubicBezTo>
                    <a:pt x="3286" y="631"/>
                    <a:pt x="2643" y="0"/>
                    <a:pt x="1857" y="0"/>
                  </a:cubicBez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2834;p67">
              <a:extLst>
                <a:ext uri="{FF2B5EF4-FFF2-40B4-BE49-F238E27FC236}">
                  <a16:creationId xmlns:a16="http://schemas.microsoft.com/office/drawing/2014/main" id="{FA0FC784-C9A0-2ECF-203C-149558040B02}"/>
                </a:ext>
              </a:extLst>
            </p:cNvPr>
            <p:cNvSpPr/>
            <p:nvPr/>
          </p:nvSpPr>
          <p:spPr>
            <a:xfrm>
              <a:off x="5740078" y="2905929"/>
              <a:ext cx="225547" cy="189516"/>
            </a:xfrm>
            <a:custGeom>
              <a:avLst/>
              <a:gdLst/>
              <a:ahLst/>
              <a:cxnLst/>
              <a:rect l="l" t="t" r="r" b="b"/>
              <a:pathLst>
                <a:path w="7086" h="5954" extrusionOk="0">
                  <a:moveTo>
                    <a:pt x="549" y="0"/>
                  </a:moveTo>
                  <a:cubicBezTo>
                    <a:pt x="251" y="0"/>
                    <a:pt x="1" y="250"/>
                    <a:pt x="1" y="548"/>
                  </a:cubicBezTo>
                  <a:lnTo>
                    <a:pt x="1" y="5072"/>
                  </a:lnTo>
                  <a:cubicBezTo>
                    <a:pt x="1" y="5156"/>
                    <a:pt x="72" y="5251"/>
                    <a:pt x="180" y="5251"/>
                  </a:cubicBezTo>
                  <a:cubicBezTo>
                    <a:pt x="263" y="5251"/>
                    <a:pt x="358" y="5179"/>
                    <a:pt x="358" y="5072"/>
                  </a:cubicBezTo>
                  <a:lnTo>
                    <a:pt x="358" y="548"/>
                  </a:lnTo>
                  <a:cubicBezTo>
                    <a:pt x="358" y="441"/>
                    <a:pt x="441" y="357"/>
                    <a:pt x="549" y="357"/>
                  </a:cubicBezTo>
                  <a:lnTo>
                    <a:pt x="6537" y="357"/>
                  </a:lnTo>
                  <a:cubicBezTo>
                    <a:pt x="6645" y="357"/>
                    <a:pt x="6728" y="441"/>
                    <a:pt x="6728" y="548"/>
                  </a:cubicBezTo>
                  <a:lnTo>
                    <a:pt x="6728" y="5394"/>
                  </a:lnTo>
                  <a:cubicBezTo>
                    <a:pt x="6728" y="5501"/>
                    <a:pt x="6645" y="5596"/>
                    <a:pt x="6537" y="5596"/>
                  </a:cubicBezTo>
                  <a:lnTo>
                    <a:pt x="2108" y="5596"/>
                  </a:lnTo>
                  <a:cubicBezTo>
                    <a:pt x="2025" y="5596"/>
                    <a:pt x="1930" y="5668"/>
                    <a:pt x="1930" y="5775"/>
                  </a:cubicBezTo>
                  <a:cubicBezTo>
                    <a:pt x="1930" y="5870"/>
                    <a:pt x="2013" y="5953"/>
                    <a:pt x="2108" y="5953"/>
                  </a:cubicBezTo>
                  <a:lnTo>
                    <a:pt x="6537" y="5953"/>
                  </a:lnTo>
                  <a:cubicBezTo>
                    <a:pt x="6835" y="5953"/>
                    <a:pt x="7085" y="5691"/>
                    <a:pt x="7085" y="5394"/>
                  </a:cubicBezTo>
                  <a:lnTo>
                    <a:pt x="7085" y="548"/>
                  </a:lnTo>
                  <a:cubicBezTo>
                    <a:pt x="7085" y="238"/>
                    <a:pt x="6847" y="0"/>
                    <a:pt x="6537" y="0"/>
                  </a:cubicBez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2835;p67">
              <a:extLst>
                <a:ext uri="{FF2B5EF4-FFF2-40B4-BE49-F238E27FC236}">
                  <a16:creationId xmlns:a16="http://schemas.microsoft.com/office/drawing/2014/main" id="{9D0FB30F-950D-3F09-E2E3-926302FCB88D}"/>
                </a:ext>
              </a:extLst>
            </p:cNvPr>
            <p:cNvSpPr/>
            <p:nvPr/>
          </p:nvSpPr>
          <p:spPr>
            <a:xfrm>
              <a:off x="5793902" y="2928464"/>
              <a:ext cx="131553" cy="130598"/>
            </a:xfrm>
            <a:custGeom>
              <a:avLst/>
              <a:gdLst/>
              <a:ahLst/>
              <a:cxnLst/>
              <a:rect l="l" t="t" r="r" b="b"/>
              <a:pathLst>
                <a:path w="4133" h="4103" extrusionOk="0">
                  <a:moveTo>
                    <a:pt x="1870" y="757"/>
                  </a:moveTo>
                  <a:cubicBezTo>
                    <a:pt x="2227" y="757"/>
                    <a:pt x="2537" y="876"/>
                    <a:pt x="2811" y="1090"/>
                  </a:cubicBezTo>
                  <a:lnTo>
                    <a:pt x="1751" y="2150"/>
                  </a:lnTo>
                  <a:cubicBezTo>
                    <a:pt x="1679" y="2221"/>
                    <a:pt x="1679" y="2328"/>
                    <a:pt x="1751" y="2400"/>
                  </a:cubicBezTo>
                  <a:cubicBezTo>
                    <a:pt x="1775" y="2424"/>
                    <a:pt x="1822" y="2447"/>
                    <a:pt x="1870" y="2447"/>
                  </a:cubicBezTo>
                  <a:cubicBezTo>
                    <a:pt x="1918" y="2447"/>
                    <a:pt x="1953" y="2424"/>
                    <a:pt x="1989" y="2400"/>
                  </a:cubicBezTo>
                  <a:lnTo>
                    <a:pt x="2513" y="1876"/>
                  </a:lnTo>
                  <a:cubicBezTo>
                    <a:pt x="2584" y="1995"/>
                    <a:pt x="2632" y="2126"/>
                    <a:pt x="2632" y="2281"/>
                  </a:cubicBezTo>
                  <a:cubicBezTo>
                    <a:pt x="2632" y="2697"/>
                    <a:pt x="2287" y="3043"/>
                    <a:pt x="1870" y="3043"/>
                  </a:cubicBezTo>
                  <a:cubicBezTo>
                    <a:pt x="1453" y="3043"/>
                    <a:pt x="1108" y="2697"/>
                    <a:pt x="1108" y="2281"/>
                  </a:cubicBezTo>
                  <a:cubicBezTo>
                    <a:pt x="1108" y="1864"/>
                    <a:pt x="1453" y="1519"/>
                    <a:pt x="1870" y="1519"/>
                  </a:cubicBezTo>
                  <a:cubicBezTo>
                    <a:pt x="1953" y="1519"/>
                    <a:pt x="2049" y="1447"/>
                    <a:pt x="2049" y="1340"/>
                  </a:cubicBezTo>
                  <a:cubicBezTo>
                    <a:pt x="2049" y="1233"/>
                    <a:pt x="1977" y="1162"/>
                    <a:pt x="1870" y="1162"/>
                  </a:cubicBezTo>
                  <a:cubicBezTo>
                    <a:pt x="1263" y="1162"/>
                    <a:pt x="763" y="1650"/>
                    <a:pt x="763" y="2269"/>
                  </a:cubicBezTo>
                  <a:cubicBezTo>
                    <a:pt x="763" y="2876"/>
                    <a:pt x="1263" y="3364"/>
                    <a:pt x="1870" y="3364"/>
                  </a:cubicBezTo>
                  <a:cubicBezTo>
                    <a:pt x="2477" y="3364"/>
                    <a:pt x="2965" y="2876"/>
                    <a:pt x="2965" y="2269"/>
                  </a:cubicBezTo>
                  <a:cubicBezTo>
                    <a:pt x="2965" y="2031"/>
                    <a:pt x="2894" y="1804"/>
                    <a:pt x="2763" y="1614"/>
                  </a:cubicBezTo>
                  <a:lnTo>
                    <a:pt x="3049" y="1328"/>
                  </a:lnTo>
                  <a:cubicBezTo>
                    <a:pt x="3251" y="1578"/>
                    <a:pt x="3370" y="1912"/>
                    <a:pt x="3370" y="2269"/>
                  </a:cubicBezTo>
                  <a:cubicBezTo>
                    <a:pt x="3370" y="3102"/>
                    <a:pt x="2703" y="3769"/>
                    <a:pt x="1870" y="3769"/>
                  </a:cubicBezTo>
                  <a:cubicBezTo>
                    <a:pt x="1036" y="3769"/>
                    <a:pt x="370" y="3102"/>
                    <a:pt x="370" y="2269"/>
                  </a:cubicBezTo>
                  <a:cubicBezTo>
                    <a:pt x="370" y="1435"/>
                    <a:pt x="1036" y="757"/>
                    <a:pt x="1870" y="757"/>
                  </a:cubicBezTo>
                  <a:close/>
                  <a:moveTo>
                    <a:pt x="3924" y="1"/>
                  </a:moveTo>
                  <a:cubicBezTo>
                    <a:pt x="3879" y="1"/>
                    <a:pt x="3834" y="19"/>
                    <a:pt x="3799" y="54"/>
                  </a:cubicBezTo>
                  <a:lnTo>
                    <a:pt x="3537" y="328"/>
                  </a:lnTo>
                  <a:lnTo>
                    <a:pt x="3537" y="197"/>
                  </a:lnTo>
                  <a:cubicBezTo>
                    <a:pt x="3537" y="102"/>
                    <a:pt x="3453" y="19"/>
                    <a:pt x="3358" y="19"/>
                  </a:cubicBezTo>
                  <a:cubicBezTo>
                    <a:pt x="3263" y="19"/>
                    <a:pt x="3180" y="90"/>
                    <a:pt x="3180" y="197"/>
                  </a:cubicBezTo>
                  <a:lnTo>
                    <a:pt x="3180" y="685"/>
                  </a:lnTo>
                  <a:lnTo>
                    <a:pt x="3037" y="816"/>
                  </a:lnTo>
                  <a:cubicBezTo>
                    <a:pt x="2715" y="554"/>
                    <a:pt x="2310" y="388"/>
                    <a:pt x="1870" y="388"/>
                  </a:cubicBezTo>
                  <a:cubicBezTo>
                    <a:pt x="834" y="388"/>
                    <a:pt x="1" y="1221"/>
                    <a:pt x="1" y="2245"/>
                  </a:cubicBezTo>
                  <a:cubicBezTo>
                    <a:pt x="1" y="3269"/>
                    <a:pt x="834" y="4102"/>
                    <a:pt x="1870" y="4102"/>
                  </a:cubicBezTo>
                  <a:cubicBezTo>
                    <a:pt x="2894" y="4102"/>
                    <a:pt x="3727" y="3269"/>
                    <a:pt x="3727" y="2245"/>
                  </a:cubicBezTo>
                  <a:cubicBezTo>
                    <a:pt x="3727" y="1804"/>
                    <a:pt x="3561" y="1388"/>
                    <a:pt x="3299" y="1066"/>
                  </a:cubicBezTo>
                  <a:lnTo>
                    <a:pt x="3430" y="935"/>
                  </a:lnTo>
                  <a:lnTo>
                    <a:pt x="3918" y="935"/>
                  </a:lnTo>
                  <a:cubicBezTo>
                    <a:pt x="4013" y="935"/>
                    <a:pt x="4096" y="864"/>
                    <a:pt x="4096" y="757"/>
                  </a:cubicBezTo>
                  <a:cubicBezTo>
                    <a:pt x="4084" y="673"/>
                    <a:pt x="4013" y="578"/>
                    <a:pt x="3918" y="578"/>
                  </a:cubicBezTo>
                  <a:lnTo>
                    <a:pt x="3787" y="578"/>
                  </a:lnTo>
                  <a:lnTo>
                    <a:pt x="4049" y="316"/>
                  </a:lnTo>
                  <a:cubicBezTo>
                    <a:pt x="4132" y="245"/>
                    <a:pt x="4132" y="138"/>
                    <a:pt x="4049" y="54"/>
                  </a:cubicBezTo>
                  <a:cubicBezTo>
                    <a:pt x="4013" y="19"/>
                    <a:pt x="3968" y="1"/>
                    <a:pt x="3924" y="1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419348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3">
          <a:extLst>
            <a:ext uri="{FF2B5EF4-FFF2-40B4-BE49-F238E27FC236}">
              <a16:creationId xmlns:a16="http://schemas.microsoft.com/office/drawing/2014/main" id="{672C6A05-21B2-D37D-7D89-3536E95F34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709;p32">
            <a:extLst>
              <a:ext uri="{FF2B5EF4-FFF2-40B4-BE49-F238E27FC236}">
                <a16:creationId xmlns:a16="http://schemas.microsoft.com/office/drawing/2014/main" id="{DB99FC6A-808E-5CED-C0DE-CBEA7A81D4F3}"/>
              </a:ext>
            </a:extLst>
          </p:cNvPr>
          <p:cNvSpPr txBox="1">
            <a:spLocks/>
          </p:cNvSpPr>
          <p:nvPr/>
        </p:nvSpPr>
        <p:spPr>
          <a:xfrm>
            <a:off x="905115" y="454744"/>
            <a:ext cx="5666166" cy="758861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chibsted Grotesk"/>
              <a:buNone/>
              <a:defRPr sz="60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chibsted Grotesk"/>
              <a:buNone/>
              <a:defRPr sz="6000" b="0" i="0" u="none" strike="noStrike" cap="none">
                <a:solidFill>
                  <a:schemeClr val="lt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chibsted Grotesk"/>
              <a:buNone/>
              <a:defRPr sz="6000" b="0" i="0" u="none" strike="noStrike" cap="none">
                <a:solidFill>
                  <a:schemeClr val="lt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chibsted Grotesk"/>
              <a:buNone/>
              <a:defRPr sz="6000" b="0" i="0" u="none" strike="noStrike" cap="none">
                <a:solidFill>
                  <a:schemeClr val="lt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chibsted Grotesk"/>
              <a:buNone/>
              <a:defRPr sz="6000" b="0" i="0" u="none" strike="noStrike" cap="none">
                <a:solidFill>
                  <a:schemeClr val="lt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chibsted Grotesk"/>
              <a:buNone/>
              <a:defRPr sz="6000" b="0" i="0" u="none" strike="noStrike" cap="none">
                <a:solidFill>
                  <a:schemeClr val="lt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chibsted Grotesk"/>
              <a:buNone/>
              <a:defRPr sz="6000" b="0" i="0" u="none" strike="noStrike" cap="none">
                <a:solidFill>
                  <a:schemeClr val="lt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chibsted Grotesk"/>
              <a:buNone/>
              <a:defRPr sz="6000" b="0" i="0" u="none" strike="noStrike" cap="none">
                <a:solidFill>
                  <a:schemeClr val="lt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chibsted Grotesk"/>
              <a:buNone/>
              <a:defRPr sz="6000" b="0" i="0" u="none" strike="noStrike" cap="none">
                <a:solidFill>
                  <a:schemeClr val="lt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9pPr>
          </a:lstStyle>
          <a:p>
            <a:pPr algn="l"/>
            <a:endParaRPr lang="en" sz="4800" dirty="0"/>
          </a:p>
        </p:txBody>
      </p:sp>
      <p:sp>
        <p:nvSpPr>
          <p:cNvPr id="14" name="Google Shape;709;p32">
            <a:extLst>
              <a:ext uri="{FF2B5EF4-FFF2-40B4-BE49-F238E27FC236}">
                <a16:creationId xmlns:a16="http://schemas.microsoft.com/office/drawing/2014/main" id="{32A533E8-8948-C2C2-72BD-3EFA36A3EF09}"/>
              </a:ext>
            </a:extLst>
          </p:cNvPr>
          <p:cNvSpPr txBox="1">
            <a:spLocks/>
          </p:cNvSpPr>
          <p:nvPr/>
        </p:nvSpPr>
        <p:spPr>
          <a:xfrm>
            <a:off x="905115" y="454743"/>
            <a:ext cx="5666166" cy="758862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chibsted Grotesk"/>
              <a:buNone/>
              <a:defRPr sz="60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chibsted Grotesk"/>
              <a:buNone/>
              <a:defRPr sz="6000" b="0" i="0" u="none" strike="noStrike" cap="none">
                <a:solidFill>
                  <a:schemeClr val="lt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chibsted Grotesk"/>
              <a:buNone/>
              <a:defRPr sz="6000" b="0" i="0" u="none" strike="noStrike" cap="none">
                <a:solidFill>
                  <a:schemeClr val="lt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chibsted Grotesk"/>
              <a:buNone/>
              <a:defRPr sz="6000" b="0" i="0" u="none" strike="noStrike" cap="none">
                <a:solidFill>
                  <a:schemeClr val="lt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chibsted Grotesk"/>
              <a:buNone/>
              <a:defRPr sz="6000" b="0" i="0" u="none" strike="noStrike" cap="none">
                <a:solidFill>
                  <a:schemeClr val="lt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chibsted Grotesk"/>
              <a:buNone/>
              <a:defRPr sz="6000" b="0" i="0" u="none" strike="noStrike" cap="none">
                <a:solidFill>
                  <a:schemeClr val="lt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chibsted Grotesk"/>
              <a:buNone/>
              <a:defRPr sz="6000" b="0" i="0" u="none" strike="noStrike" cap="none">
                <a:solidFill>
                  <a:schemeClr val="lt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chibsted Grotesk"/>
              <a:buNone/>
              <a:defRPr sz="6000" b="0" i="0" u="none" strike="noStrike" cap="none">
                <a:solidFill>
                  <a:schemeClr val="lt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chibsted Grotesk"/>
              <a:buNone/>
              <a:defRPr sz="6000" b="0" i="0" u="none" strike="noStrike" cap="none">
                <a:solidFill>
                  <a:schemeClr val="lt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9pPr>
          </a:lstStyle>
          <a:p>
            <a:pPr algn="l"/>
            <a:r>
              <a:rPr lang="en" sz="4800" dirty="0"/>
              <a:t>03</a:t>
            </a:r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0EAF382C-CFEA-7C61-DC36-4F5C08A1B967}"/>
              </a:ext>
            </a:extLst>
          </p:cNvPr>
          <p:cNvSpPr/>
          <p:nvPr/>
        </p:nvSpPr>
        <p:spPr>
          <a:xfrm>
            <a:off x="2209507" y="1742245"/>
            <a:ext cx="1582950" cy="851134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fr-FR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­­Joueurs</a:t>
            </a:r>
            <a:endParaRPr lang="fr-FR" sz="1050" kern="100" dirty="0">
              <a:effectLst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4A841547-5A77-5978-317A-05A559166559}"/>
              </a:ext>
            </a:extLst>
          </p:cNvPr>
          <p:cNvSpPr/>
          <p:nvPr/>
        </p:nvSpPr>
        <p:spPr>
          <a:xfrm>
            <a:off x="3780525" y="2975196"/>
            <a:ext cx="1582950" cy="851134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fr-FR" sz="120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Chess 2.1</a:t>
            </a:r>
            <a:endParaRPr lang="fr-FR" sz="1000" kern="100" dirty="0">
              <a:effectLst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2D90B9E8-0F33-2ABA-D151-A1290529720D}"/>
              </a:ext>
            </a:extLst>
          </p:cNvPr>
          <p:cNvSpPr/>
          <p:nvPr/>
        </p:nvSpPr>
        <p:spPr>
          <a:xfrm>
            <a:off x="5351543" y="1742245"/>
            <a:ext cx="1582950" cy="851134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fr-FR" sz="120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Pièces d’échecs</a:t>
            </a:r>
          </a:p>
        </p:txBody>
      </p:sp>
      <p:sp>
        <p:nvSpPr>
          <p:cNvPr id="7" name="Arc 6">
            <a:extLst>
              <a:ext uri="{FF2B5EF4-FFF2-40B4-BE49-F238E27FC236}">
                <a16:creationId xmlns:a16="http://schemas.microsoft.com/office/drawing/2014/main" id="{4DA2F6DE-9BAD-2663-1A1D-9546DC8E6A34}"/>
              </a:ext>
            </a:extLst>
          </p:cNvPr>
          <p:cNvSpPr/>
          <p:nvPr/>
        </p:nvSpPr>
        <p:spPr>
          <a:xfrm rot="10800000">
            <a:off x="3227686" y="1750200"/>
            <a:ext cx="2648856" cy="1253500"/>
          </a:xfrm>
          <a:prstGeom prst="arc">
            <a:avLst>
              <a:gd name="adj1" fmla="val 11147229"/>
              <a:gd name="adj2" fmla="val 21350092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9" name="Arc 8">
            <a:extLst>
              <a:ext uri="{FF2B5EF4-FFF2-40B4-BE49-F238E27FC236}">
                <a16:creationId xmlns:a16="http://schemas.microsoft.com/office/drawing/2014/main" id="{76DB51AA-D20E-E102-F089-C79DDC49483E}"/>
              </a:ext>
            </a:extLst>
          </p:cNvPr>
          <p:cNvSpPr/>
          <p:nvPr/>
        </p:nvSpPr>
        <p:spPr>
          <a:xfrm rot="5400000">
            <a:off x="4725125" y="2892336"/>
            <a:ext cx="1375469" cy="1253500"/>
          </a:xfrm>
          <a:prstGeom prst="arc">
            <a:avLst>
              <a:gd name="adj1" fmla="val 11147229"/>
              <a:gd name="adj2" fmla="val 21350092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644146E-ACB8-29BA-E019-99729AA22DE7}"/>
              </a:ext>
            </a:extLst>
          </p:cNvPr>
          <p:cNvSpPr/>
          <p:nvPr/>
        </p:nvSpPr>
        <p:spPr>
          <a:xfrm>
            <a:off x="3569730" y="3977465"/>
            <a:ext cx="1996585" cy="517044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fr-FR" sz="105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Jouer à la variante « Kung Fu Chess »</a:t>
            </a:r>
          </a:p>
        </p:txBody>
      </p:sp>
      <p:sp>
        <p:nvSpPr>
          <p:cNvPr id="13" name="Google Shape;708;p32">
            <a:extLst>
              <a:ext uri="{FF2B5EF4-FFF2-40B4-BE49-F238E27FC236}">
                <a16:creationId xmlns:a16="http://schemas.microsoft.com/office/drawing/2014/main" id="{727E3287-E610-6C94-94B0-5C99B8FE7501}"/>
              </a:ext>
            </a:extLst>
          </p:cNvPr>
          <p:cNvSpPr txBox="1">
            <a:spLocks/>
          </p:cNvSpPr>
          <p:nvPr/>
        </p:nvSpPr>
        <p:spPr>
          <a:xfrm>
            <a:off x="2017029" y="485600"/>
            <a:ext cx="4463704" cy="6971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chibsted Grotesk"/>
              <a:buNone/>
              <a:defRPr sz="45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chibsted Grotesk"/>
              <a:buNone/>
              <a:defRPr sz="36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chibsted Grotesk"/>
              <a:buNone/>
              <a:defRPr sz="36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chibsted Grotesk"/>
              <a:buNone/>
              <a:defRPr sz="36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chibsted Grotesk"/>
              <a:buNone/>
              <a:defRPr sz="36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chibsted Grotesk"/>
              <a:buNone/>
              <a:defRPr sz="36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chibsted Grotesk"/>
              <a:buNone/>
              <a:defRPr sz="36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chibsted Grotesk"/>
              <a:buNone/>
              <a:defRPr sz="36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chibsted Grotesk"/>
              <a:buNone/>
              <a:defRPr sz="36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9pPr>
          </a:lstStyle>
          <a:p>
            <a:r>
              <a:rPr lang="fr-FR" sz="3600" dirty="0"/>
              <a:t>Maîtrise d’ouvrage</a:t>
            </a:r>
          </a:p>
        </p:txBody>
      </p:sp>
    </p:spTree>
    <p:extLst>
      <p:ext uri="{BB962C8B-B14F-4D97-AF65-F5344CB8AC3E}">
        <p14:creationId xmlns:p14="http://schemas.microsoft.com/office/powerpoint/2010/main" val="36964923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3">
          <a:extLst>
            <a:ext uri="{FF2B5EF4-FFF2-40B4-BE49-F238E27FC236}">
              <a16:creationId xmlns:a16="http://schemas.microsoft.com/office/drawing/2014/main" id="{AEAEB0FC-31E1-2069-FACB-143C24515E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709;p32">
            <a:extLst>
              <a:ext uri="{FF2B5EF4-FFF2-40B4-BE49-F238E27FC236}">
                <a16:creationId xmlns:a16="http://schemas.microsoft.com/office/drawing/2014/main" id="{FE05DF5B-93EB-3557-FE44-95D81B689804}"/>
              </a:ext>
            </a:extLst>
          </p:cNvPr>
          <p:cNvSpPr txBox="1">
            <a:spLocks/>
          </p:cNvSpPr>
          <p:nvPr/>
        </p:nvSpPr>
        <p:spPr>
          <a:xfrm>
            <a:off x="905115" y="454744"/>
            <a:ext cx="5666166" cy="758861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chibsted Grotesk"/>
              <a:buNone/>
              <a:defRPr sz="60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chibsted Grotesk"/>
              <a:buNone/>
              <a:defRPr sz="6000" b="0" i="0" u="none" strike="noStrike" cap="none">
                <a:solidFill>
                  <a:schemeClr val="lt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chibsted Grotesk"/>
              <a:buNone/>
              <a:defRPr sz="6000" b="0" i="0" u="none" strike="noStrike" cap="none">
                <a:solidFill>
                  <a:schemeClr val="lt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chibsted Grotesk"/>
              <a:buNone/>
              <a:defRPr sz="6000" b="0" i="0" u="none" strike="noStrike" cap="none">
                <a:solidFill>
                  <a:schemeClr val="lt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chibsted Grotesk"/>
              <a:buNone/>
              <a:defRPr sz="6000" b="0" i="0" u="none" strike="noStrike" cap="none">
                <a:solidFill>
                  <a:schemeClr val="lt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chibsted Grotesk"/>
              <a:buNone/>
              <a:defRPr sz="6000" b="0" i="0" u="none" strike="noStrike" cap="none">
                <a:solidFill>
                  <a:schemeClr val="lt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chibsted Grotesk"/>
              <a:buNone/>
              <a:defRPr sz="6000" b="0" i="0" u="none" strike="noStrike" cap="none">
                <a:solidFill>
                  <a:schemeClr val="lt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chibsted Grotesk"/>
              <a:buNone/>
              <a:defRPr sz="6000" b="0" i="0" u="none" strike="noStrike" cap="none">
                <a:solidFill>
                  <a:schemeClr val="lt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chibsted Grotesk"/>
              <a:buNone/>
              <a:defRPr sz="6000" b="0" i="0" u="none" strike="noStrike" cap="none">
                <a:solidFill>
                  <a:schemeClr val="lt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9pPr>
          </a:lstStyle>
          <a:p>
            <a:pPr algn="l"/>
            <a:endParaRPr lang="en" sz="4800" dirty="0"/>
          </a:p>
        </p:txBody>
      </p:sp>
      <p:sp>
        <p:nvSpPr>
          <p:cNvPr id="14" name="Google Shape;709;p32">
            <a:extLst>
              <a:ext uri="{FF2B5EF4-FFF2-40B4-BE49-F238E27FC236}">
                <a16:creationId xmlns:a16="http://schemas.microsoft.com/office/drawing/2014/main" id="{87ED96C2-937E-0D24-29F0-A72973C9090B}"/>
              </a:ext>
            </a:extLst>
          </p:cNvPr>
          <p:cNvSpPr txBox="1">
            <a:spLocks/>
          </p:cNvSpPr>
          <p:nvPr/>
        </p:nvSpPr>
        <p:spPr>
          <a:xfrm>
            <a:off x="905115" y="454743"/>
            <a:ext cx="5666166" cy="758862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chibsted Grotesk"/>
              <a:buNone/>
              <a:defRPr sz="60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chibsted Grotesk"/>
              <a:buNone/>
              <a:defRPr sz="6000" b="0" i="0" u="none" strike="noStrike" cap="none">
                <a:solidFill>
                  <a:schemeClr val="lt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chibsted Grotesk"/>
              <a:buNone/>
              <a:defRPr sz="6000" b="0" i="0" u="none" strike="noStrike" cap="none">
                <a:solidFill>
                  <a:schemeClr val="lt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chibsted Grotesk"/>
              <a:buNone/>
              <a:defRPr sz="6000" b="0" i="0" u="none" strike="noStrike" cap="none">
                <a:solidFill>
                  <a:schemeClr val="lt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chibsted Grotesk"/>
              <a:buNone/>
              <a:defRPr sz="6000" b="0" i="0" u="none" strike="noStrike" cap="none">
                <a:solidFill>
                  <a:schemeClr val="lt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chibsted Grotesk"/>
              <a:buNone/>
              <a:defRPr sz="6000" b="0" i="0" u="none" strike="noStrike" cap="none">
                <a:solidFill>
                  <a:schemeClr val="lt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chibsted Grotesk"/>
              <a:buNone/>
              <a:defRPr sz="6000" b="0" i="0" u="none" strike="noStrike" cap="none">
                <a:solidFill>
                  <a:schemeClr val="lt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chibsted Grotesk"/>
              <a:buNone/>
              <a:defRPr sz="6000" b="0" i="0" u="none" strike="noStrike" cap="none">
                <a:solidFill>
                  <a:schemeClr val="lt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chibsted Grotesk"/>
              <a:buNone/>
              <a:defRPr sz="6000" b="0" i="0" u="none" strike="noStrike" cap="none">
                <a:solidFill>
                  <a:schemeClr val="lt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9pPr>
          </a:lstStyle>
          <a:p>
            <a:pPr algn="l"/>
            <a:r>
              <a:rPr lang="en" sz="4800" dirty="0"/>
              <a:t>03</a:t>
            </a:r>
          </a:p>
        </p:txBody>
      </p:sp>
      <p:sp>
        <p:nvSpPr>
          <p:cNvPr id="54" name="Google Shape;708;p32">
            <a:extLst>
              <a:ext uri="{FF2B5EF4-FFF2-40B4-BE49-F238E27FC236}">
                <a16:creationId xmlns:a16="http://schemas.microsoft.com/office/drawing/2014/main" id="{031ABF8D-4244-6CEA-3409-4858ABCCCCDC}"/>
              </a:ext>
            </a:extLst>
          </p:cNvPr>
          <p:cNvSpPr txBox="1">
            <a:spLocks/>
          </p:cNvSpPr>
          <p:nvPr/>
        </p:nvSpPr>
        <p:spPr>
          <a:xfrm>
            <a:off x="2175565" y="485600"/>
            <a:ext cx="1908755" cy="6971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chibsted Grotesk"/>
              <a:buNone/>
              <a:defRPr sz="45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chibsted Grotesk"/>
              <a:buNone/>
              <a:defRPr sz="36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chibsted Grotesk"/>
              <a:buNone/>
              <a:defRPr sz="36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chibsted Grotesk"/>
              <a:buNone/>
              <a:defRPr sz="36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chibsted Grotesk"/>
              <a:buNone/>
              <a:defRPr sz="36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chibsted Grotesk"/>
              <a:buNone/>
              <a:defRPr sz="36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chibsted Grotesk"/>
              <a:buNone/>
              <a:defRPr sz="36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chibsted Grotesk"/>
              <a:buNone/>
              <a:defRPr sz="36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chibsted Grotesk"/>
              <a:buNone/>
              <a:defRPr sz="36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9pPr>
          </a:lstStyle>
          <a:p>
            <a:pPr algn="l"/>
            <a:r>
              <a:rPr lang="fr-FR" sz="3600" dirty="0"/>
              <a:t>Maîtrise</a:t>
            </a:r>
          </a:p>
        </p:txBody>
      </p:sp>
      <p:sp>
        <p:nvSpPr>
          <p:cNvPr id="55" name="Google Shape;708;p32">
            <a:extLst>
              <a:ext uri="{FF2B5EF4-FFF2-40B4-BE49-F238E27FC236}">
                <a16:creationId xmlns:a16="http://schemas.microsoft.com/office/drawing/2014/main" id="{91C2718D-E3C9-6F47-5602-13A334D5976C}"/>
              </a:ext>
            </a:extLst>
          </p:cNvPr>
          <p:cNvSpPr txBox="1">
            <a:spLocks/>
          </p:cNvSpPr>
          <p:nvPr/>
        </p:nvSpPr>
        <p:spPr>
          <a:xfrm>
            <a:off x="4018045" y="485600"/>
            <a:ext cx="2439420" cy="6971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chibsted Grotesk"/>
              <a:buNone/>
              <a:defRPr sz="45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chibsted Grotesk"/>
              <a:buNone/>
              <a:defRPr sz="36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chibsted Grotesk"/>
              <a:buNone/>
              <a:defRPr sz="36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chibsted Grotesk"/>
              <a:buNone/>
              <a:defRPr sz="36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chibsted Grotesk"/>
              <a:buNone/>
              <a:defRPr sz="36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chibsted Grotesk"/>
              <a:buNone/>
              <a:defRPr sz="36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chibsted Grotesk"/>
              <a:buNone/>
              <a:defRPr sz="36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chibsted Grotesk"/>
              <a:buNone/>
              <a:defRPr sz="36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chibsted Grotesk"/>
              <a:buNone/>
              <a:defRPr sz="36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9pPr>
          </a:lstStyle>
          <a:p>
            <a:pPr algn="l"/>
            <a:r>
              <a:rPr lang="fr-FR" sz="3600" dirty="0"/>
              <a:t>d’ouvrage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8725E71-C90A-7A24-A3B7-5F8869F8A174}"/>
              </a:ext>
            </a:extLst>
          </p:cNvPr>
          <p:cNvSpPr/>
          <p:nvPr/>
        </p:nvSpPr>
        <p:spPr>
          <a:xfrm>
            <a:off x="905115" y="1358252"/>
            <a:ext cx="2597502" cy="33106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fr-FR" sz="105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Jouer à la variante « Kung Fu Chess »</a:t>
            </a:r>
          </a:p>
        </p:txBody>
      </p:sp>
      <p:sp>
        <p:nvSpPr>
          <p:cNvPr id="20" name="Google Shape;717;p33">
            <a:extLst>
              <a:ext uri="{FF2B5EF4-FFF2-40B4-BE49-F238E27FC236}">
                <a16:creationId xmlns:a16="http://schemas.microsoft.com/office/drawing/2014/main" id="{FDC61576-023E-5824-9C3A-57A383385295}"/>
              </a:ext>
            </a:extLst>
          </p:cNvPr>
          <p:cNvSpPr txBox="1">
            <a:spLocks/>
          </p:cNvSpPr>
          <p:nvPr/>
        </p:nvSpPr>
        <p:spPr>
          <a:xfrm>
            <a:off x="4228790" y="1358251"/>
            <a:ext cx="686419" cy="331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>
            <a:pPr marL="0" indent="0" algn="l">
              <a:lnSpc>
                <a:spcPct val="150000"/>
              </a:lnSpc>
            </a:pPr>
            <a:r>
              <a:rPr lang="fr-FR" sz="1800" b="1" dirty="0">
                <a:solidFill>
                  <a:srgbClr val="002060"/>
                </a:solidFill>
                <a:latin typeface="+mj-lt"/>
                <a:sym typeface="Wingdings" panose="05000000000000000000" pitchFamily="2" charset="2"/>
              </a:rPr>
              <a:t>FP1</a:t>
            </a:r>
          </a:p>
        </p:txBody>
      </p:sp>
      <p:pic>
        <p:nvPicPr>
          <p:cNvPr id="22" name="Graphique 21" descr="Flèche vers la droite avec un remplissage uni">
            <a:extLst>
              <a:ext uri="{FF2B5EF4-FFF2-40B4-BE49-F238E27FC236}">
                <a16:creationId xmlns:a16="http://schemas.microsoft.com/office/drawing/2014/main" id="{70B324C2-7590-8BF0-B0EF-2F9626D8E7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12359" y="1154197"/>
            <a:ext cx="736522" cy="736522"/>
          </a:xfrm>
          <a:prstGeom prst="rect">
            <a:avLst/>
          </a:prstGeom>
        </p:spPr>
      </p:pic>
      <p:grpSp>
        <p:nvGrpSpPr>
          <p:cNvPr id="23" name="Groupe 22">
            <a:extLst>
              <a:ext uri="{FF2B5EF4-FFF2-40B4-BE49-F238E27FC236}">
                <a16:creationId xmlns:a16="http://schemas.microsoft.com/office/drawing/2014/main" id="{C8B43452-262B-C0AA-5FFB-83FD2FBC84B6}"/>
              </a:ext>
            </a:extLst>
          </p:cNvPr>
          <p:cNvGrpSpPr/>
          <p:nvPr/>
        </p:nvGrpSpPr>
        <p:grpSpPr>
          <a:xfrm>
            <a:off x="1049968" y="2140283"/>
            <a:ext cx="591669" cy="591669"/>
            <a:chOff x="5546895" y="1501353"/>
            <a:chExt cx="761182" cy="761182"/>
          </a:xfrm>
        </p:grpSpPr>
        <p:sp>
          <p:nvSpPr>
            <p:cNvPr id="24" name="Google Shape;721;p33">
              <a:extLst>
                <a:ext uri="{FF2B5EF4-FFF2-40B4-BE49-F238E27FC236}">
                  <a16:creationId xmlns:a16="http://schemas.microsoft.com/office/drawing/2014/main" id="{86D326D0-70FD-CEF8-B360-048C7F7A182D}"/>
                </a:ext>
              </a:extLst>
            </p:cNvPr>
            <p:cNvSpPr/>
            <p:nvPr/>
          </p:nvSpPr>
          <p:spPr>
            <a:xfrm>
              <a:off x="5546895" y="1501353"/>
              <a:ext cx="761182" cy="761182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Figtree"/>
                <a:ea typeface="Figtree"/>
                <a:cs typeface="Figtree"/>
                <a:sym typeface="Figtree"/>
              </a:endParaRPr>
            </a:p>
          </p:txBody>
        </p:sp>
        <p:pic>
          <p:nvPicPr>
            <p:cNvPr id="25" name="Image 24" descr="Une image contenant logo, clipart, Graphique, symbole&#10;&#10;Le contenu généré par l’IA peut être incorrect.">
              <a:extLst>
                <a:ext uri="{FF2B5EF4-FFF2-40B4-BE49-F238E27FC236}">
                  <a16:creationId xmlns:a16="http://schemas.microsoft.com/office/drawing/2014/main" id="{5E983D6D-2263-7A17-059B-7C9459D305F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669878" y="1621775"/>
              <a:ext cx="515216" cy="515216"/>
            </a:xfrm>
            <a:prstGeom prst="rect">
              <a:avLst/>
            </a:prstGeom>
          </p:spPr>
        </p:pic>
      </p:grpSp>
      <p:pic>
        <p:nvPicPr>
          <p:cNvPr id="26" name="Graphique 25" descr="Flèche vers la droite avec un remplissage uni">
            <a:extLst>
              <a:ext uri="{FF2B5EF4-FFF2-40B4-BE49-F238E27FC236}">
                <a16:creationId xmlns:a16="http://schemas.microsoft.com/office/drawing/2014/main" id="{D2762A05-A033-92DF-758F-3108152F69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814428" y="2140283"/>
            <a:ext cx="662104" cy="662104"/>
          </a:xfrm>
          <a:prstGeom prst="rect">
            <a:avLst/>
          </a:prstGeom>
        </p:spPr>
      </p:pic>
      <p:sp>
        <p:nvSpPr>
          <p:cNvPr id="27" name="Google Shape;717;p33">
            <a:extLst>
              <a:ext uri="{FF2B5EF4-FFF2-40B4-BE49-F238E27FC236}">
                <a16:creationId xmlns:a16="http://schemas.microsoft.com/office/drawing/2014/main" id="{9370D802-54F9-8236-7279-7E5889D2B393}"/>
              </a:ext>
            </a:extLst>
          </p:cNvPr>
          <p:cNvSpPr txBox="1">
            <a:spLocks/>
          </p:cNvSpPr>
          <p:nvPr/>
        </p:nvSpPr>
        <p:spPr>
          <a:xfrm>
            <a:off x="2476532" y="2305803"/>
            <a:ext cx="2232348" cy="331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>
            <a:pPr marL="0" indent="0" algn="l">
              <a:lnSpc>
                <a:spcPct val="150000"/>
              </a:lnSpc>
            </a:pPr>
            <a:r>
              <a:rPr lang="fr-FR" sz="1800" dirty="0">
                <a:solidFill>
                  <a:srgbClr val="27263D"/>
                </a:solidFill>
                <a:latin typeface="+mj-lt"/>
                <a:sym typeface="Wingdings" panose="05000000000000000000" pitchFamily="2" charset="2"/>
              </a:rPr>
              <a:t>Règles </a:t>
            </a:r>
            <a:r>
              <a:rPr lang="fr-FR" sz="1800" dirty="0">
                <a:solidFill>
                  <a:srgbClr val="FF0000"/>
                </a:solidFill>
                <a:latin typeface="+mj-lt"/>
                <a:sym typeface="Wingdings" panose="05000000000000000000" pitchFamily="2" charset="2"/>
              </a:rPr>
              <a:t>originales</a:t>
            </a:r>
            <a:r>
              <a:rPr lang="fr-FR" sz="1800" dirty="0">
                <a:solidFill>
                  <a:srgbClr val="27263D"/>
                </a:solidFill>
                <a:latin typeface="+mj-lt"/>
                <a:sym typeface="Wingdings" panose="05000000000000000000" pitchFamily="2" charset="2"/>
              </a:rPr>
              <a:t> </a:t>
            </a:r>
          </a:p>
        </p:txBody>
      </p:sp>
      <p:grpSp>
        <p:nvGrpSpPr>
          <p:cNvPr id="49" name="Groupe 48">
            <a:extLst>
              <a:ext uri="{FF2B5EF4-FFF2-40B4-BE49-F238E27FC236}">
                <a16:creationId xmlns:a16="http://schemas.microsoft.com/office/drawing/2014/main" id="{FDF92E45-3011-A93C-28EB-3D0B1D09D894}"/>
              </a:ext>
            </a:extLst>
          </p:cNvPr>
          <p:cNvGrpSpPr/>
          <p:nvPr/>
        </p:nvGrpSpPr>
        <p:grpSpPr>
          <a:xfrm>
            <a:off x="1049968" y="3195667"/>
            <a:ext cx="591669" cy="591669"/>
            <a:chOff x="1049968" y="2571750"/>
            <a:chExt cx="591669" cy="591669"/>
          </a:xfrm>
        </p:grpSpPr>
        <p:sp>
          <p:nvSpPr>
            <p:cNvPr id="30" name="Google Shape;721;p33">
              <a:extLst>
                <a:ext uri="{FF2B5EF4-FFF2-40B4-BE49-F238E27FC236}">
                  <a16:creationId xmlns:a16="http://schemas.microsoft.com/office/drawing/2014/main" id="{C1CA6930-AA69-6BC8-8FB4-D08DB5DE5BCF}"/>
                </a:ext>
              </a:extLst>
            </p:cNvPr>
            <p:cNvSpPr/>
            <p:nvPr/>
          </p:nvSpPr>
          <p:spPr>
            <a:xfrm>
              <a:off x="1049968" y="2571750"/>
              <a:ext cx="591669" cy="591669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Figtree"/>
                <a:ea typeface="Figtree"/>
                <a:cs typeface="Figtree"/>
                <a:sym typeface="Figtree"/>
              </a:endParaRPr>
            </a:p>
          </p:txBody>
        </p:sp>
        <p:grpSp>
          <p:nvGrpSpPr>
            <p:cNvPr id="33" name="Graphique 4">
              <a:extLst>
                <a:ext uri="{FF2B5EF4-FFF2-40B4-BE49-F238E27FC236}">
                  <a16:creationId xmlns:a16="http://schemas.microsoft.com/office/drawing/2014/main" id="{AFA75BFF-C966-CF1A-E0F8-4FB13C8762BA}"/>
                </a:ext>
              </a:extLst>
            </p:cNvPr>
            <p:cNvGrpSpPr/>
            <p:nvPr/>
          </p:nvGrpSpPr>
          <p:grpSpPr>
            <a:xfrm>
              <a:off x="1170658" y="2611797"/>
              <a:ext cx="350288" cy="511573"/>
              <a:chOff x="47075" y="69196"/>
              <a:chExt cx="3497739" cy="5108257"/>
            </a:xfrm>
          </p:grpSpPr>
          <p:sp>
            <p:nvSpPr>
              <p:cNvPr id="35" name="Forme libre : forme 34">
                <a:extLst>
                  <a:ext uri="{FF2B5EF4-FFF2-40B4-BE49-F238E27FC236}">
                    <a16:creationId xmlns:a16="http://schemas.microsoft.com/office/drawing/2014/main" id="{739FA735-38A3-600B-74E5-027B0BD7D2C5}"/>
                  </a:ext>
                </a:extLst>
              </p:cNvPr>
              <p:cNvSpPr/>
              <p:nvPr/>
            </p:nvSpPr>
            <p:spPr>
              <a:xfrm>
                <a:off x="47076" y="69196"/>
                <a:ext cx="3497738" cy="5099617"/>
              </a:xfrm>
              <a:custGeom>
                <a:avLst/>
                <a:gdLst>
                  <a:gd name="connsiteX0" fmla="*/ 224 w 3497738"/>
                  <a:gd name="connsiteY0" fmla="*/ 3329561 h 5099617"/>
                  <a:gd name="connsiteX1" fmla="*/ 32775 w 3497738"/>
                  <a:gd name="connsiteY1" fmla="*/ 1403690 h 5099617"/>
                  <a:gd name="connsiteX2" fmla="*/ 690902 w 3497738"/>
                  <a:gd name="connsiteY2" fmla="*/ 353374 h 5099617"/>
                  <a:gd name="connsiteX3" fmla="*/ 1324232 w 3497738"/>
                  <a:gd name="connsiteY3" fmla="*/ 41321 h 5099617"/>
                  <a:gd name="connsiteX4" fmla="*/ 2163787 w 3497738"/>
                  <a:gd name="connsiteY4" fmla="*/ 41884 h 5099617"/>
                  <a:gd name="connsiteX5" fmla="*/ 3087821 w 3497738"/>
                  <a:gd name="connsiteY5" fmla="*/ 627173 h 5099617"/>
                  <a:gd name="connsiteX6" fmla="*/ 3448263 w 3497738"/>
                  <a:gd name="connsiteY6" fmla="*/ 1317136 h 5099617"/>
                  <a:gd name="connsiteX7" fmla="*/ 3487452 w 3497738"/>
                  <a:gd name="connsiteY7" fmla="*/ 1455624 h 5099617"/>
                  <a:gd name="connsiteX8" fmla="*/ 3492595 w 3497738"/>
                  <a:gd name="connsiteY8" fmla="*/ 3277623 h 5099617"/>
                  <a:gd name="connsiteX9" fmla="*/ 3497738 w 3497738"/>
                  <a:gd name="connsiteY9" fmla="*/ 5099617 h 5099617"/>
                  <a:gd name="connsiteX10" fmla="*/ 3263505 w 3497738"/>
                  <a:gd name="connsiteY10" fmla="*/ 5099617 h 5099617"/>
                  <a:gd name="connsiteX11" fmla="*/ 155792 w 3497738"/>
                  <a:gd name="connsiteY11" fmla="*/ 5099617 h 5099617"/>
                  <a:gd name="connsiteX12" fmla="*/ 0 w 3497738"/>
                  <a:gd name="connsiteY12" fmla="*/ 5099617 h 50996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97738" h="5099617">
                    <a:moveTo>
                      <a:pt x="224" y="3329561"/>
                    </a:moveTo>
                    <a:cubicBezTo>
                      <a:pt x="420" y="1669097"/>
                      <a:pt x="2455" y="1549844"/>
                      <a:pt x="32775" y="1403690"/>
                    </a:cubicBezTo>
                    <a:cubicBezTo>
                      <a:pt x="119155" y="987335"/>
                      <a:pt x="358507" y="605350"/>
                      <a:pt x="690902" y="353374"/>
                    </a:cubicBezTo>
                    <a:cubicBezTo>
                      <a:pt x="838258" y="241668"/>
                      <a:pt x="1147956" y="89076"/>
                      <a:pt x="1324232" y="41321"/>
                    </a:cubicBezTo>
                    <a:cubicBezTo>
                      <a:pt x="1528472" y="-14009"/>
                      <a:pt x="1954628" y="-13724"/>
                      <a:pt x="2163787" y="41884"/>
                    </a:cubicBezTo>
                    <a:cubicBezTo>
                      <a:pt x="2502513" y="131939"/>
                      <a:pt x="2860185" y="358490"/>
                      <a:pt x="3087821" y="627173"/>
                    </a:cubicBezTo>
                    <a:cubicBezTo>
                      <a:pt x="3222237" y="785831"/>
                      <a:pt x="3387341" y="1101874"/>
                      <a:pt x="3448263" y="1317136"/>
                    </a:cubicBezTo>
                    <a:lnTo>
                      <a:pt x="3487452" y="1455624"/>
                    </a:lnTo>
                    <a:lnTo>
                      <a:pt x="3492595" y="3277623"/>
                    </a:lnTo>
                    <a:lnTo>
                      <a:pt x="3497738" y="5099617"/>
                    </a:lnTo>
                    <a:lnTo>
                      <a:pt x="3263505" y="5099617"/>
                    </a:lnTo>
                    <a:lnTo>
                      <a:pt x="155792" y="5099617"/>
                    </a:lnTo>
                    <a:lnTo>
                      <a:pt x="0" y="5099617"/>
                    </a:lnTo>
                    <a:close/>
                  </a:path>
                </a:pathLst>
              </a:custGeom>
              <a:solidFill>
                <a:srgbClr val="FFFFFF"/>
              </a:solidFill>
              <a:ln w="652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6" name="Forme libre : forme 35">
                <a:extLst>
                  <a:ext uri="{FF2B5EF4-FFF2-40B4-BE49-F238E27FC236}">
                    <a16:creationId xmlns:a16="http://schemas.microsoft.com/office/drawing/2014/main" id="{12A64FD4-9762-FDEA-6139-5022EF5D80B5}"/>
                  </a:ext>
                </a:extLst>
              </p:cNvPr>
              <p:cNvSpPr/>
              <p:nvPr/>
            </p:nvSpPr>
            <p:spPr>
              <a:xfrm>
                <a:off x="47075" y="69196"/>
                <a:ext cx="3497739" cy="5099617"/>
              </a:xfrm>
              <a:custGeom>
                <a:avLst/>
                <a:gdLst>
                  <a:gd name="connsiteX0" fmla="*/ 226 w 3497739"/>
                  <a:gd name="connsiteY0" fmla="*/ 3329561 h 5099617"/>
                  <a:gd name="connsiteX1" fmla="*/ 32777 w 3497739"/>
                  <a:gd name="connsiteY1" fmla="*/ 1403690 h 5099617"/>
                  <a:gd name="connsiteX2" fmla="*/ 690905 w 3497739"/>
                  <a:gd name="connsiteY2" fmla="*/ 353374 h 5099617"/>
                  <a:gd name="connsiteX3" fmla="*/ 1324233 w 3497739"/>
                  <a:gd name="connsiteY3" fmla="*/ 41321 h 5099617"/>
                  <a:gd name="connsiteX4" fmla="*/ 2163788 w 3497739"/>
                  <a:gd name="connsiteY4" fmla="*/ 41884 h 5099617"/>
                  <a:gd name="connsiteX5" fmla="*/ 3087822 w 3497739"/>
                  <a:gd name="connsiteY5" fmla="*/ 627173 h 5099617"/>
                  <a:gd name="connsiteX6" fmla="*/ 3448264 w 3497739"/>
                  <a:gd name="connsiteY6" fmla="*/ 1317136 h 5099617"/>
                  <a:gd name="connsiteX7" fmla="*/ 3487453 w 3497739"/>
                  <a:gd name="connsiteY7" fmla="*/ 1455624 h 5099617"/>
                  <a:gd name="connsiteX8" fmla="*/ 3492596 w 3497739"/>
                  <a:gd name="connsiteY8" fmla="*/ 3277623 h 5099617"/>
                  <a:gd name="connsiteX9" fmla="*/ 3497740 w 3497739"/>
                  <a:gd name="connsiteY9" fmla="*/ 5099617 h 5099617"/>
                  <a:gd name="connsiteX10" fmla="*/ 3263506 w 3497739"/>
                  <a:gd name="connsiteY10" fmla="*/ 5099617 h 5099617"/>
                  <a:gd name="connsiteX11" fmla="*/ 3029289 w 3497739"/>
                  <a:gd name="connsiteY11" fmla="*/ 5099617 h 5099617"/>
                  <a:gd name="connsiteX12" fmla="*/ 3029289 w 3497739"/>
                  <a:gd name="connsiteY12" fmla="*/ 5029392 h 5099617"/>
                  <a:gd name="connsiteX13" fmla="*/ 2953595 w 3497739"/>
                  <a:gd name="connsiteY13" fmla="*/ 4766052 h 5099617"/>
                  <a:gd name="connsiteX14" fmla="*/ 2916415 w 3497739"/>
                  <a:gd name="connsiteY14" fmla="*/ 4725926 h 5099617"/>
                  <a:gd name="connsiteX15" fmla="*/ 2955535 w 3497739"/>
                  <a:gd name="connsiteY15" fmla="*/ 4667858 h 5099617"/>
                  <a:gd name="connsiteX16" fmla="*/ 2914095 w 3497739"/>
                  <a:gd name="connsiteY16" fmla="*/ 4230556 h 5099617"/>
                  <a:gd name="connsiteX17" fmla="*/ 2778292 w 3497739"/>
                  <a:gd name="connsiteY17" fmla="*/ 4147498 h 5099617"/>
                  <a:gd name="connsiteX18" fmla="*/ 2606522 w 3497739"/>
                  <a:gd name="connsiteY18" fmla="*/ 3984759 h 5099617"/>
                  <a:gd name="connsiteX19" fmla="*/ 2646733 w 3497739"/>
                  <a:gd name="connsiteY19" fmla="*/ 3886877 h 5099617"/>
                  <a:gd name="connsiteX20" fmla="*/ 2588582 w 3497739"/>
                  <a:gd name="connsiteY20" fmla="*/ 3636179 h 5099617"/>
                  <a:gd name="connsiteX21" fmla="*/ 2410438 w 3497739"/>
                  <a:gd name="connsiteY21" fmla="*/ 3650536 h 5099617"/>
                  <a:gd name="connsiteX22" fmla="*/ 927423 w 3497739"/>
                  <a:gd name="connsiteY22" fmla="*/ 3731394 h 5099617"/>
                  <a:gd name="connsiteX23" fmla="*/ 722703 w 3497739"/>
                  <a:gd name="connsiteY23" fmla="*/ 3697468 h 5099617"/>
                  <a:gd name="connsiteX24" fmla="*/ 752996 w 3497739"/>
                  <a:gd name="connsiteY24" fmla="*/ 3830818 h 5099617"/>
                  <a:gd name="connsiteX25" fmla="*/ 655049 w 3497739"/>
                  <a:gd name="connsiteY25" fmla="*/ 4137679 h 5099617"/>
                  <a:gd name="connsiteX26" fmla="*/ 504441 w 3497739"/>
                  <a:gd name="connsiteY26" fmla="*/ 4230175 h 5099617"/>
                  <a:gd name="connsiteX27" fmla="*/ 412401 w 3497739"/>
                  <a:gd name="connsiteY27" fmla="*/ 4639923 h 5099617"/>
                  <a:gd name="connsiteX28" fmla="*/ 443070 w 3497739"/>
                  <a:gd name="connsiteY28" fmla="*/ 4708209 h 5099617"/>
                  <a:gd name="connsiteX29" fmla="*/ 393014 w 3497739"/>
                  <a:gd name="connsiteY29" fmla="*/ 4752925 h 5099617"/>
                  <a:gd name="connsiteX30" fmla="*/ 312338 w 3497739"/>
                  <a:gd name="connsiteY30" fmla="*/ 5026050 h 5099617"/>
                  <a:gd name="connsiteX31" fmla="*/ 311585 w 3497739"/>
                  <a:gd name="connsiteY31" fmla="*/ 5099617 h 5099617"/>
                  <a:gd name="connsiteX32" fmla="*/ 155792 w 3497739"/>
                  <a:gd name="connsiteY32" fmla="*/ 5099617 h 5099617"/>
                  <a:gd name="connsiteX33" fmla="*/ 0 w 3497739"/>
                  <a:gd name="connsiteY33" fmla="*/ 5099617 h 5099617"/>
                  <a:gd name="connsiteX34" fmla="*/ 2198856 w 3497739"/>
                  <a:gd name="connsiteY34" fmla="*/ 3644786 h 5099617"/>
                  <a:gd name="connsiteX35" fmla="*/ 2752334 w 3497739"/>
                  <a:gd name="connsiteY35" fmla="*/ 3387092 h 5099617"/>
                  <a:gd name="connsiteX36" fmla="*/ 2682493 w 3497739"/>
                  <a:gd name="connsiteY36" fmla="*/ 3082846 h 5099617"/>
                  <a:gd name="connsiteX37" fmla="*/ 2475292 w 3497739"/>
                  <a:gd name="connsiteY37" fmla="*/ 1853774 h 5099617"/>
                  <a:gd name="connsiteX38" fmla="*/ 2309375 w 3497739"/>
                  <a:gd name="connsiteY38" fmla="*/ 846204 h 5099617"/>
                  <a:gd name="connsiteX39" fmla="*/ 2060248 w 3497739"/>
                  <a:gd name="connsiteY39" fmla="*/ 719901 h 5099617"/>
                  <a:gd name="connsiteX40" fmla="*/ 1929797 w 3497739"/>
                  <a:gd name="connsiteY40" fmla="*/ 719901 h 5099617"/>
                  <a:gd name="connsiteX41" fmla="*/ 1860701 w 3497739"/>
                  <a:gd name="connsiteY41" fmla="*/ 849588 h 5099617"/>
                  <a:gd name="connsiteX42" fmla="*/ 1780175 w 3497739"/>
                  <a:gd name="connsiteY42" fmla="*/ 979421 h 5099617"/>
                  <a:gd name="connsiteX43" fmla="*/ 1652564 w 3497739"/>
                  <a:gd name="connsiteY43" fmla="*/ 849734 h 5099617"/>
                  <a:gd name="connsiteX44" fmla="*/ 1536368 w 3497739"/>
                  <a:gd name="connsiteY44" fmla="*/ 719901 h 5099617"/>
                  <a:gd name="connsiteX45" fmla="*/ 1393871 w 3497739"/>
                  <a:gd name="connsiteY45" fmla="*/ 719901 h 5099617"/>
                  <a:gd name="connsiteX46" fmla="*/ 1251374 w 3497739"/>
                  <a:gd name="connsiteY46" fmla="*/ 719901 h 5099617"/>
                  <a:gd name="connsiteX47" fmla="*/ 1230289 w 3497739"/>
                  <a:gd name="connsiteY47" fmla="*/ 905995 h 5099617"/>
                  <a:gd name="connsiteX48" fmla="*/ 1161302 w 3497739"/>
                  <a:gd name="connsiteY48" fmla="*/ 1152679 h 5099617"/>
                  <a:gd name="connsiteX49" fmla="*/ 1067922 w 3497739"/>
                  <a:gd name="connsiteY49" fmla="*/ 1360412 h 5099617"/>
                  <a:gd name="connsiteX50" fmla="*/ 944565 w 3497739"/>
                  <a:gd name="connsiteY50" fmla="*/ 1835763 h 5099617"/>
                  <a:gd name="connsiteX51" fmla="*/ 830891 w 3497739"/>
                  <a:gd name="connsiteY51" fmla="*/ 2221803 h 5099617"/>
                  <a:gd name="connsiteX52" fmla="*/ 926411 w 3497739"/>
                  <a:gd name="connsiteY52" fmla="*/ 2392058 h 5099617"/>
                  <a:gd name="connsiteX53" fmla="*/ 969372 w 3497739"/>
                  <a:gd name="connsiteY53" fmla="*/ 2436912 h 5099617"/>
                  <a:gd name="connsiteX54" fmla="*/ 1019972 w 3497739"/>
                  <a:gd name="connsiteY54" fmla="*/ 2521598 h 5099617"/>
                  <a:gd name="connsiteX55" fmla="*/ 1141144 w 3497739"/>
                  <a:gd name="connsiteY55" fmla="*/ 2572185 h 5099617"/>
                  <a:gd name="connsiteX56" fmla="*/ 1211716 w 3497739"/>
                  <a:gd name="connsiteY56" fmla="*/ 2582818 h 5099617"/>
                  <a:gd name="connsiteX57" fmla="*/ 707138 w 3497739"/>
                  <a:gd name="connsiteY57" fmla="*/ 3465855 h 5099617"/>
                  <a:gd name="connsiteX58" fmla="*/ 1315578 w 3497739"/>
                  <a:gd name="connsiteY58" fmla="*/ 3650865 h 5099617"/>
                  <a:gd name="connsiteX59" fmla="*/ 2198856 w 3497739"/>
                  <a:gd name="connsiteY59" fmla="*/ 3644786 h 5099617"/>
                  <a:gd name="connsiteX60" fmla="*/ 1462714 w 3497739"/>
                  <a:gd name="connsiteY60" fmla="*/ 4892579 h 5099617"/>
                  <a:gd name="connsiteX61" fmla="*/ 1060697 w 3497739"/>
                  <a:gd name="connsiteY61" fmla="*/ 4829402 h 5099617"/>
                  <a:gd name="connsiteX62" fmla="*/ 1325457 w 3497739"/>
                  <a:gd name="connsiteY62" fmla="*/ 4839810 h 5099617"/>
                  <a:gd name="connsiteX63" fmla="*/ 2431340 w 3497739"/>
                  <a:gd name="connsiteY63" fmla="*/ 4840330 h 5099617"/>
                  <a:gd name="connsiteX64" fmla="*/ 2592305 w 3497739"/>
                  <a:gd name="connsiteY64" fmla="*/ 4829956 h 5099617"/>
                  <a:gd name="connsiteX65" fmla="*/ 2445922 w 3497739"/>
                  <a:gd name="connsiteY65" fmla="*/ 4865251 h 5099617"/>
                  <a:gd name="connsiteX66" fmla="*/ 1462714 w 3497739"/>
                  <a:gd name="connsiteY66" fmla="*/ 4892579 h 50996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</a:cxnLst>
                <a:rect l="l" t="t" r="r" b="b"/>
                <a:pathLst>
                  <a:path w="3497739" h="5099617">
                    <a:moveTo>
                      <a:pt x="226" y="3329561"/>
                    </a:moveTo>
                    <a:cubicBezTo>
                      <a:pt x="441" y="1669097"/>
                      <a:pt x="2455" y="1549844"/>
                      <a:pt x="32777" y="1403690"/>
                    </a:cubicBezTo>
                    <a:cubicBezTo>
                      <a:pt x="119157" y="987335"/>
                      <a:pt x="358508" y="605350"/>
                      <a:pt x="690905" y="353374"/>
                    </a:cubicBezTo>
                    <a:cubicBezTo>
                      <a:pt x="838259" y="241668"/>
                      <a:pt x="1147957" y="89076"/>
                      <a:pt x="1324233" y="41321"/>
                    </a:cubicBezTo>
                    <a:cubicBezTo>
                      <a:pt x="1528473" y="-14009"/>
                      <a:pt x="1954630" y="-13724"/>
                      <a:pt x="2163788" y="41884"/>
                    </a:cubicBezTo>
                    <a:cubicBezTo>
                      <a:pt x="2502515" y="131939"/>
                      <a:pt x="2860186" y="358490"/>
                      <a:pt x="3087822" y="627173"/>
                    </a:cubicBezTo>
                    <a:cubicBezTo>
                      <a:pt x="3222239" y="785831"/>
                      <a:pt x="3387342" y="1101874"/>
                      <a:pt x="3448264" y="1317136"/>
                    </a:cubicBezTo>
                    <a:lnTo>
                      <a:pt x="3487453" y="1455624"/>
                    </a:lnTo>
                    <a:lnTo>
                      <a:pt x="3492596" y="3277623"/>
                    </a:lnTo>
                    <a:lnTo>
                      <a:pt x="3497740" y="5099617"/>
                    </a:lnTo>
                    <a:lnTo>
                      <a:pt x="3263506" y="5099617"/>
                    </a:lnTo>
                    <a:lnTo>
                      <a:pt x="3029289" y="5099617"/>
                    </a:lnTo>
                    <a:lnTo>
                      <a:pt x="3029289" y="5029392"/>
                    </a:lnTo>
                    <a:cubicBezTo>
                      <a:pt x="3029289" y="4927077"/>
                      <a:pt x="2996231" y="4812066"/>
                      <a:pt x="2953595" y="4766052"/>
                    </a:cubicBezTo>
                    <a:lnTo>
                      <a:pt x="2916415" y="4725926"/>
                    </a:lnTo>
                    <a:lnTo>
                      <a:pt x="2955535" y="4667858"/>
                    </a:lnTo>
                    <a:cubicBezTo>
                      <a:pt x="3023038" y="4567689"/>
                      <a:pt x="3000248" y="4327244"/>
                      <a:pt x="2914095" y="4230556"/>
                    </a:cubicBezTo>
                    <a:cubicBezTo>
                      <a:pt x="2896535" y="4210831"/>
                      <a:pt x="2835422" y="4173458"/>
                      <a:pt x="2778292" y="4147498"/>
                    </a:cubicBezTo>
                    <a:cubicBezTo>
                      <a:pt x="2662336" y="4094816"/>
                      <a:pt x="2624134" y="4058604"/>
                      <a:pt x="2606522" y="3984759"/>
                    </a:cubicBezTo>
                    <a:cubicBezTo>
                      <a:pt x="2596547" y="3942867"/>
                      <a:pt x="2603232" y="3926622"/>
                      <a:pt x="2646733" y="3886877"/>
                    </a:cubicBezTo>
                    <a:cubicBezTo>
                      <a:pt x="2752715" y="3790086"/>
                      <a:pt x="2729492" y="3689987"/>
                      <a:pt x="2588582" y="3636179"/>
                    </a:cubicBezTo>
                    <a:cubicBezTo>
                      <a:pt x="2510706" y="3606426"/>
                      <a:pt x="2509009" y="3606565"/>
                      <a:pt x="2410438" y="3650536"/>
                    </a:cubicBezTo>
                    <a:cubicBezTo>
                      <a:pt x="2062603" y="3805724"/>
                      <a:pt x="1475172" y="3837745"/>
                      <a:pt x="927423" y="3731394"/>
                    </a:cubicBezTo>
                    <a:cubicBezTo>
                      <a:pt x="831488" y="3712760"/>
                      <a:pt x="739364" y="3697503"/>
                      <a:pt x="722703" y="3697468"/>
                    </a:cubicBezTo>
                    <a:cubicBezTo>
                      <a:pt x="672839" y="3697399"/>
                      <a:pt x="687339" y="3761199"/>
                      <a:pt x="752996" y="3830818"/>
                    </a:cubicBezTo>
                    <a:cubicBezTo>
                      <a:pt x="860204" y="3944477"/>
                      <a:pt x="827994" y="4045390"/>
                      <a:pt x="655049" y="4137679"/>
                    </a:cubicBezTo>
                    <a:cubicBezTo>
                      <a:pt x="604192" y="4164816"/>
                      <a:pt x="536419" y="4206450"/>
                      <a:pt x="504441" y="4230175"/>
                    </a:cubicBezTo>
                    <a:cubicBezTo>
                      <a:pt x="390659" y="4314602"/>
                      <a:pt x="349198" y="4499179"/>
                      <a:pt x="412401" y="4639923"/>
                    </a:cubicBezTo>
                    <a:lnTo>
                      <a:pt x="443070" y="4708209"/>
                    </a:lnTo>
                    <a:lnTo>
                      <a:pt x="393014" y="4752925"/>
                    </a:lnTo>
                    <a:cubicBezTo>
                      <a:pt x="340146" y="4800169"/>
                      <a:pt x="313736" y="4889583"/>
                      <a:pt x="312338" y="5026050"/>
                    </a:cubicBezTo>
                    <a:lnTo>
                      <a:pt x="311585" y="5099617"/>
                    </a:lnTo>
                    <a:lnTo>
                      <a:pt x="155792" y="5099617"/>
                    </a:lnTo>
                    <a:lnTo>
                      <a:pt x="0" y="5099617"/>
                    </a:lnTo>
                    <a:close/>
                    <a:moveTo>
                      <a:pt x="2198856" y="3644786"/>
                    </a:moveTo>
                    <a:cubicBezTo>
                      <a:pt x="2577083" y="3598373"/>
                      <a:pt x="2752334" y="3516788"/>
                      <a:pt x="2752334" y="3387092"/>
                    </a:cubicBezTo>
                    <a:cubicBezTo>
                      <a:pt x="2752334" y="3353044"/>
                      <a:pt x="2720903" y="3216126"/>
                      <a:pt x="2682493" y="3082846"/>
                    </a:cubicBezTo>
                    <a:cubicBezTo>
                      <a:pt x="2536318" y="2575631"/>
                      <a:pt x="2522568" y="2494080"/>
                      <a:pt x="2475292" y="1853774"/>
                    </a:cubicBezTo>
                    <a:cubicBezTo>
                      <a:pt x="2425972" y="1185937"/>
                      <a:pt x="2394039" y="992020"/>
                      <a:pt x="2309375" y="846204"/>
                    </a:cubicBezTo>
                    <a:cubicBezTo>
                      <a:pt x="2246444" y="737818"/>
                      <a:pt x="2211099" y="719901"/>
                      <a:pt x="2060248" y="719901"/>
                    </a:cubicBezTo>
                    <a:lnTo>
                      <a:pt x="1929797" y="719901"/>
                    </a:lnTo>
                    <a:lnTo>
                      <a:pt x="1860701" y="849588"/>
                    </a:lnTo>
                    <a:cubicBezTo>
                      <a:pt x="1822707" y="920915"/>
                      <a:pt x="1786461" y="979341"/>
                      <a:pt x="1780175" y="979421"/>
                    </a:cubicBezTo>
                    <a:cubicBezTo>
                      <a:pt x="1773889" y="979497"/>
                      <a:pt x="1716465" y="921143"/>
                      <a:pt x="1652564" y="849734"/>
                    </a:cubicBezTo>
                    <a:lnTo>
                      <a:pt x="1536368" y="719901"/>
                    </a:lnTo>
                    <a:lnTo>
                      <a:pt x="1393871" y="719901"/>
                    </a:lnTo>
                    <a:lnTo>
                      <a:pt x="1251374" y="719901"/>
                    </a:lnTo>
                    <a:lnTo>
                      <a:pt x="1230289" y="905995"/>
                    </a:lnTo>
                    <a:cubicBezTo>
                      <a:pt x="1204217" y="1136078"/>
                      <a:pt x="1199575" y="1152679"/>
                      <a:pt x="1161302" y="1152679"/>
                    </a:cubicBezTo>
                    <a:cubicBezTo>
                      <a:pt x="1102596" y="1152679"/>
                      <a:pt x="1077988" y="1207420"/>
                      <a:pt x="1067922" y="1360412"/>
                    </a:cubicBezTo>
                    <a:cubicBezTo>
                      <a:pt x="1059950" y="1481569"/>
                      <a:pt x="1038164" y="1565524"/>
                      <a:pt x="944565" y="1835763"/>
                    </a:cubicBezTo>
                    <a:cubicBezTo>
                      <a:pt x="882045" y="2016271"/>
                      <a:pt x="830891" y="2189990"/>
                      <a:pt x="830891" y="2221803"/>
                    </a:cubicBezTo>
                    <a:cubicBezTo>
                      <a:pt x="830891" y="2301016"/>
                      <a:pt x="874685" y="2379069"/>
                      <a:pt x="926411" y="2392058"/>
                    </a:cubicBezTo>
                    <a:cubicBezTo>
                      <a:pt x="953951" y="2398968"/>
                      <a:pt x="969372" y="2415074"/>
                      <a:pt x="969372" y="2436912"/>
                    </a:cubicBezTo>
                    <a:cubicBezTo>
                      <a:pt x="969372" y="2455650"/>
                      <a:pt x="992143" y="2493768"/>
                      <a:pt x="1019972" y="2521598"/>
                    </a:cubicBezTo>
                    <a:cubicBezTo>
                      <a:pt x="1059349" y="2560962"/>
                      <a:pt x="1086223" y="2572185"/>
                      <a:pt x="1141144" y="2572185"/>
                    </a:cubicBezTo>
                    <a:cubicBezTo>
                      <a:pt x="1179959" y="2572185"/>
                      <a:pt x="1211716" y="2576964"/>
                      <a:pt x="1211716" y="2582818"/>
                    </a:cubicBezTo>
                    <a:cubicBezTo>
                      <a:pt x="1211716" y="2594577"/>
                      <a:pt x="731562" y="3434872"/>
                      <a:pt x="707138" y="3465855"/>
                    </a:cubicBezTo>
                    <a:cubicBezTo>
                      <a:pt x="647271" y="3541795"/>
                      <a:pt x="841243" y="3600781"/>
                      <a:pt x="1315578" y="3650865"/>
                    </a:cubicBezTo>
                    <a:cubicBezTo>
                      <a:pt x="1455195" y="3665602"/>
                      <a:pt x="2063348" y="3661429"/>
                      <a:pt x="2198856" y="3644786"/>
                    </a:cubicBezTo>
                    <a:close/>
                    <a:moveTo>
                      <a:pt x="1462714" y="4892579"/>
                    </a:moveTo>
                    <a:cubicBezTo>
                      <a:pt x="1263588" y="4869112"/>
                      <a:pt x="1053929" y="4836173"/>
                      <a:pt x="1060697" y="4829402"/>
                    </a:cubicBezTo>
                    <a:cubicBezTo>
                      <a:pt x="1064181" y="4825921"/>
                      <a:pt x="1183322" y="4830597"/>
                      <a:pt x="1325457" y="4839810"/>
                    </a:cubicBezTo>
                    <a:cubicBezTo>
                      <a:pt x="1655127" y="4861164"/>
                      <a:pt x="2230754" y="4861441"/>
                      <a:pt x="2431340" y="4840330"/>
                    </a:cubicBezTo>
                    <a:cubicBezTo>
                      <a:pt x="2516611" y="4831376"/>
                      <a:pt x="2589049" y="4826700"/>
                      <a:pt x="2592305" y="4829956"/>
                    </a:cubicBezTo>
                    <a:cubicBezTo>
                      <a:pt x="2595560" y="4833212"/>
                      <a:pt x="2529685" y="4849092"/>
                      <a:pt x="2445922" y="4865251"/>
                    </a:cubicBezTo>
                    <a:cubicBezTo>
                      <a:pt x="2271744" y="4898865"/>
                      <a:pt x="1660340" y="4915854"/>
                      <a:pt x="1462714" y="4892579"/>
                    </a:cubicBezTo>
                    <a:close/>
                  </a:path>
                </a:pathLst>
              </a:custGeom>
              <a:solidFill>
                <a:srgbClr val="27263D"/>
              </a:solidFill>
              <a:ln w="652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 dirty="0"/>
              </a:p>
            </p:txBody>
          </p:sp>
          <p:grpSp>
            <p:nvGrpSpPr>
              <p:cNvPr id="37" name="Graphique 4">
                <a:extLst>
                  <a:ext uri="{FF2B5EF4-FFF2-40B4-BE49-F238E27FC236}">
                    <a16:creationId xmlns:a16="http://schemas.microsoft.com/office/drawing/2014/main" id="{FA7FA243-B9FF-4784-A4E3-90297F622D9F}"/>
                  </a:ext>
                </a:extLst>
              </p:cNvPr>
              <p:cNvGrpSpPr/>
              <p:nvPr/>
            </p:nvGrpSpPr>
            <p:grpSpPr>
              <a:xfrm>
                <a:off x="401364" y="841041"/>
                <a:ext cx="1856525" cy="4336412"/>
                <a:chOff x="401364" y="841041"/>
                <a:chExt cx="1856525" cy="4336412"/>
              </a:xfrm>
            </p:grpSpPr>
            <p:sp>
              <p:nvSpPr>
                <p:cNvPr id="39" name="Forme libre : forme 38">
                  <a:extLst>
                    <a:ext uri="{FF2B5EF4-FFF2-40B4-BE49-F238E27FC236}">
                      <a16:creationId xmlns:a16="http://schemas.microsoft.com/office/drawing/2014/main" id="{EFF1182E-D125-602B-FCE6-492EFA9F7A4F}"/>
                    </a:ext>
                  </a:extLst>
                </p:cNvPr>
                <p:cNvSpPr/>
                <p:nvPr/>
              </p:nvSpPr>
              <p:spPr>
                <a:xfrm>
                  <a:off x="811992" y="1253950"/>
                  <a:ext cx="1445897" cy="3914866"/>
                </a:xfrm>
                <a:custGeom>
                  <a:avLst/>
                  <a:gdLst>
                    <a:gd name="connsiteX0" fmla="*/ 662069 w 1445897"/>
                    <a:gd name="connsiteY0" fmla="*/ 3875994 h 3914866"/>
                    <a:gd name="connsiteX1" fmla="*/ 614414 w 1445897"/>
                    <a:gd name="connsiteY1" fmla="*/ 3786554 h 3914866"/>
                    <a:gd name="connsiteX2" fmla="*/ 578849 w 1445897"/>
                    <a:gd name="connsiteY2" fmla="*/ 3736109 h 3914866"/>
                    <a:gd name="connsiteX3" fmla="*/ 621015 w 1445897"/>
                    <a:gd name="connsiteY3" fmla="*/ 3747429 h 3914866"/>
                    <a:gd name="connsiteX4" fmla="*/ 914176 w 1445897"/>
                    <a:gd name="connsiteY4" fmla="*/ 3770001 h 3914866"/>
                    <a:gd name="connsiteX5" fmla="*/ 1185466 w 1445897"/>
                    <a:gd name="connsiteY5" fmla="*/ 3797089 h 3914866"/>
                    <a:gd name="connsiteX6" fmla="*/ 1223516 w 1445897"/>
                    <a:gd name="connsiteY6" fmla="*/ 3864021 h 3914866"/>
                    <a:gd name="connsiteX7" fmla="*/ 1241266 w 1445897"/>
                    <a:gd name="connsiteY7" fmla="*/ 3914924 h 3914866"/>
                    <a:gd name="connsiteX8" fmla="*/ 957716 w 1445897"/>
                    <a:gd name="connsiteY8" fmla="*/ 3914924 h 3914866"/>
                    <a:gd name="connsiteX9" fmla="*/ 662069 w 1445897"/>
                    <a:gd name="connsiteY9" fmla="*/ 3875994 h 3914866"/>
                    <a:gd name="connsiteX10" fmla="*/ 631234 w 1445897"/>
                    <a:gd name="connsiteY10" fmla="*/ 3607936 h 3914866"/>
                    <a:gd name="connsiteX11" fmla="*/ 596285 w 1445897"/>
                    <a:gd name="connsiteY11" fmla="*/ 3566128 h 3914866"/>
                    <a:gd name="connsiteX12" fmla="*/ 626118 w 1445897"/>
                    <a:gd name="connsiteY12" fmla="*/ 3463406 h 3914866"/>
                    <a:gd name="connsiteX13" fmla="*/ 624339 w 1445897"/>
                    <a:gd name="connsiteY13" fmla="*/ 3395623 h 3914866"/>
                    <a:gd name="connsiteX14" fmla="*/ 782241 w 1445897"/>
                    <a:gd name="connsiteY14" fmla="*/ 3396212 h 3914866"/>
                    <a:gd name="connsiteX15" fmla="*/ 1274515 w 1445897"/>
                    <a:gd name="connsiteY15" fmla="*/ 3493634 h 3914866"/>
                    <a:gd name="connsiteX16" fmla="*/ 1424534 w 1445897"/>
                    <a:gd name="connsiteY16" fmla="*/ 3589616 h 3914866"/>
                    <a:gd name="connsiteX17" fmla="*/ 1087276 w 1445897"/>
                    <a:gd name="connsiteY17" fmla="*/ 3617031 h 3914866"/>
                    <a:gd name="connsiteX18" fmla="*/ 631234 w 1445897"/>
                    <a:gd name="connsiteY18" fmla="*/ 3607936 h 3914866"/>
                    <a:gd name="connsiteX19" fmla="*/ 488582 w 1445897"/>
                    <a:gd name="connsiteY19" fmla="*/ 3085167 h 3914866"/>
                    <a:gd name="connsiteX20" fmla="*/ 589631 w 1445897"/>
                    <a:gd name="connsiteY20" fmla="*/ 2977080 h 3914866"/>
                    <a:gd name="connsiteX21" fmla="*/ 631993 w 1445897"/>
                    <a:gd name="connsiteY21" fmla="*/ 2826857 h 3914866"/>
                    <a:gd name="connsiteX22" fmla="*/ 588145 w 1445897"/>
                    <a:gd name="connsiteY22" fmla="*/ 2703329 h 3914866"/>
                    <a:gd name="connsiteX23" fmla="*/ 552548 w 1445897"/>
                    <a:gd name="connsiteY23" fmla="*/ 2655175 h 3914866"/>
                    <a:gd name="connsiteX24" fmla="*/ 628774 w 1445897"/>
                    <a:gd name="connsiteY24" fmla="*/ 2678140 h 3914866"/>
                    <a:gd name="connsiteX25" fmla="*/ 1199793 w 1445897"/>
                    <a:gd name="connsiteY25" fmla="*/ 2765682 h 3914866"/>
                    <a:gd name="connsiteX26" fmla="*/ 1326894 w 1445897"/>
                    <a:gd name="connsiteY26" fmla="*/ 2877630 h 3914866"/>
                    <a:gd name="connsiteX27" fmla="*/ 696652 w 1445897"/>
                    <a:gd name="connsiteY27" fmla="*/ 3075876 h 3914866"/>
                    <a:gd name="connsiteX28" fmla="*/ 488582 w 1445897"/>
                    <a:gd name="connsiteY28" fmla="*/ 3085167 h 3914866"/>
                    <a:gd name="connsiteX29" fmla="*/ 394868 w 1445897"/>
                    <a:gd name="connsiteY29" fmla="*/ 2399482 h 3914866"/>
                    <a:gd name="connsiteX30" fmla="*/ 201 w 1445897"/>
                    <a:gd name="connsiteY30" fmla="*/ 2298527 h 3914866"/>
                    <a:gd name="connsiteX31" fmla="*/ 169507 w 1445897"/>
                    <a:gd name="connsiteY31" fmla="*/ 1992128 h 3914866"/>
                    <a:gd name="connsiteX32" fmla="*/ 333631 w 1445897"/>
                    <a:gd name="connsiteY32" fmla="*/ 1705292 h 3914866"/>
                    <a:gd name="connsiteX33" fmla="*/ 694350 w 1445897"/>
                    <a:gd name="connsiteY33" fmla="*/ 1518757 h 3914866"/>
                    <a:gd name="connsiteX34" fmla="*/ 1061100 w 1445897"/>
                    <a:gd name="connsiteY34" fmla="*/ 1338241 h 3914866"/>
                    <a:gd name="connsiteX35" fmla="*/ 601073 w 1445897"/>
                    <a:gd name="connsiteY35" fmla="*/ 2420092 h 3914866"/>
                    <a:gd name="connsiteX36" fmla="*/ 394868 w 1445897"/>
                    <a:gd name="connsiteY36" fmla="*/ 2399482 h 3914866"/>
                    <a:gd name="connsiteX37" fmla="*/ 406206 w 1445897"/>
                    <a:gd name="connsiteY37" fmla="*/ 1336999 h 3914866"/>
                    <a:gd name="connsiteX38" fmla="*/ 280709 w 1445897"/>
                    <a:gd name="connsiteY38" fmla="*/ 1292966 h 3914866"/>
                    <a:gd name="connsiteX39" fmla="*/ 481419 w 1445897"/>
                    <a:gd name="connsiteY39" fmla="*/ 1214387 h 3914866"/>
                    <a:gd name="connsiteX40" fmla="*/ 706453 w 1445897"/>
                    <a:gd name="connsiteY40" fmla="*/ 1230547 h 3914866"/>
                    <a:gd name="connsiteX41" fmla="*/ 690005 w 1445897"/>
                    <a:gd name="connsiteY41" fmla="*/ 1290021 h 3914866"/>
                    <a:gd name="connsiteX42" fmla="*/ 694336 w 1445897"/>
                    <a:gd name="connsiteY42" fmla="*/ 1341709 h 3914866"/>
                    <a:gd name="connsiteX43" fmla="*/ 406206 w 1445897"/>
                    <a:gd name="connsiteY43" fmla="*/ 1336999 h 3914866"/>
                    <a:gd name="connsiteX44" fmla="*/ 239073 w 1445897"/>
                    <a:gd name="connsiteY44" fmla="*/ 627891 h 3914866"/>
                    <a:gd name="connsiteX45" fmla="*/ 284739 w 1445897"/>
                    <a:gd name="connsiteY45" fmla="*/ 493698 h 3914866"/>
                    <a:gd name="connsiteX46" fmla="*/ 343432 w 1445897"/>
                    <a:gd name="connsiteY46" fmla="*/ 213111 h 3914866"/>
                    <a:gd name="connsiteX47" fmla="*/ 376490 w 1445897"/>
                    <a:gd name="connsiteY47" fmla="*/ 31339 h 3914866"/>
                    <a:gd name="connsiteX48" fmla="*/ 761580 w 1445897"/>
                    <a:gd name="connsiteY48" fmla="*/ 5665 h 3914866"/>
                    <a:gd name="connsiteX49" fmla="*/ 1126636 w 1445897"/>
                    <a:gd name="connsiteY49" fmla="*/ 57 h 3914866"/>
                    <a:gd name="connsiteX50" fmla="*/ 1020641 w 1445897"/>
                    <a:gd name="connsiteY50" fmla="*/ 98193 h 3914866"/>
                    <a:gd name="connsiteX51" fmla="*/ 708226 w 1445897"/>
                    <a:gd name="connsiteY51" fmla="*/ 534917 h 3914866"/>
                    <a:gd name="connsiteX52" fmla="*/ 654022 w 1445897"/>
                    <a:gd name="connsiteY52" fmla="*/ 643136 h 3914866"/>
                    <a:gd name="connsiteX53" fmla="*/ 446547 w 1445897"/>
                    <a:gd name="connsiteY53" fmla="*/ 643136 h 3914866"/>
                    <a:gd name="connsiteX54" fmla="*/ 239073 w 1445897"/>
                    <a:gd name="connsiteY54" fmla="*/ 627891 h 3914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</a:cxnLst>
                  <a:rect l="l" t="t" r="r" b="b"/>
                  <a:pathLst>
                    <a:path w="1445897" h="3914866">
                      <a:moveTo>
                        <a:pt x="662069" y="3875994"/>
                      </a:moveTo>
                      <a:cubicBezTo>
                        <a:pt x="655422" y="3854534"/>
                        <a:pt x="633975" y="3814296"/>
                        <a:pt x="614414" y="3786554"/>
                      </a:cubicBezTo>
                      <a:lnTo>
                        <a:pt x="578849" y="3736109"/>
                      </a:lnTo>
                      <a:lnTo>
                        <a:pt x="621015" y="3747429"/>
                      </a:lnTo>
                      <a:cubicBezTo>
                        <a:pt x="644201" y="3753709"/>
                        <a:pt x="776124" y="3763851"/>
                        <a:pt x="914176" y="3770001"/>
                      </a:cubicBezTo>
                      <a:cubicBezTo>
                        <a:pt x="1052222" y="3776151"/>
                        <a:pt x="1174304" y="3788321"/>
                        <a:pt x="1185466" y="3797089"/>
                      </a:cubicBezTo>
                      <a:cubicBezTo>
                        <a:pt x="1196627" y="3805921"/>
                        <a:pt x="1213749" y="3836018"/>
                        <a:pt x="1223516" y="3864021"/>
                      </a:cubicBezTo>
                      <a:lnTo>
                        <a:pt x="1241266" y="3914924"/>
                      </a:lnTo>
                      <a:lnTo>
                        <a:pt x="957716" y="3914924"/>
                      </a:lnTo>
                      <a:cubicBezTo>
                        <a:pt x="678785" y="3914924"/>
                        <a:pt x="673970" y="3914270"/>
                        <a:pt x="662069" y="3875994"/>
                      </a:cubicBezTo>
                      <a:close/>
                      <a:moveTo>
                        <a:pt x="631234" y="3607936"/>
                      </a:moveTo>
                      <a:cubicBezTo>
                        <a:pt x="565679" y="3601131"/>
                        <a:pt x="565149" y="3600543"/>
                        <a:pt x="596285" y="3566128"/>
                      </a:cubicBezTo>
                      <a:cubicBezTo>
                        <a:pt x="616501" y="3543751"/>
                        <a:pt x="627250" y="3506719"/>
                        <a:pt x="626118" y="3463406"/>
                      </a:cubicBezTo>
                      <a:lnTo>
                        <a:pt x="624339" y="3395623"/>
                      </a:lnTo>
                      <a:lnTo>
                        <a:pt x="782241" y="3396212"/>
                      </a:lnTo>
                      <a:cubicBezTo>
                        <a:pt x="1056331" y="3397193"/>
                        <a:pt x="1163718" y="3418457"/>
                        <a:pt x="1274515" y="3493634"/>
                      </a:cubicBezTo>
                      <a:cubicBezTo>
                        <a:pt x="1328320" y="3530208"/>
                        <a:pt x="1395812" y="3573390"/>
                        <a:pt x="1424534" y="3589616"/>
                      </a:cubicBezTo>
                      <a:cubicBezTo>
                        <a:pt x="1474910" y="3618143"/>
                        <a:pt x="1462807" y="3619125"/>
                        <a:pt x="1087276" y="3617031"/>
                      </a:cubicBezTo>
                      <a:cubicBezTo>
                        <a:pt x="873063" y="3615853"/>
                        <a:pt x="667846" y="3611731"/>
                        <a:pt x="631234" y="3607936"/>
                      </a:cubicBezTo>
                      <a:close/>
                      <a:moveTo>
                        <a:pt x="488582" y="3085167"/>
                      </a:moveTo>
                      <a:cubicBezTo>
                        <a:pt x="516323" y="3066847"/>
                        <a:pt x="561793" y="3018234"/>
                        <a:pt x="589631" y="2977080"/>
                      </a:cubicBezTo>
                      <a:cubicBezTo>
                        <a:pt x="631732" y="2914793"/>
                        <a:pt x="638850" y="2889538"/>
                        <a:pt x="631993" y="2826857"/>
                      </a:cubicBezTo>
                      <a:cubicBezTo>
                        <a:pt x="627459" y="2785376"/>
                        <a:pt x="607727" y="2729828"/>
                        <a:pt x="588145" y="2703329"/>
                      </a:cubicBezTo>
                      <a:lnTo>
                        <a:pt x="552548" y="2655175"/>
                      </a:lnTo>
                      <a:lnTo>
                        <a:pt x="628774" y="2678140"/>
                      </a:lnTo>
                      <a:cubicBezTo>
                        <a:pt x="755561" y="2716284"/>
                        <a:pt x="1016467" y="2756327"/>
                        <a:pt x="1199793" y="2765682"/>
                      </a:cubicBezTo>
                      <a:cubicBezTo>
                        <a:pt x="1490220" y="2780600"/>
                        <a:pt x="1500753" y="2789890"/>
                        <a:pt x="1326894" y="2877630"/>
                      </a:cubicBezTo>
                      <a:cubicBezTo>
                        <a:pt x="1181095" y="2951236"/>
                        <a:pt x="944068" y="3025824"/>
                        <a:pt x="696652" y="3075876"/>
                      </a:cubicBezTo>
                      <a:cubicBezTo>
                        <a:pt x="443237" y="3127237"/>
                        <a:pt x="423413" y="3128088"/>
                        <a:pt x="488582" y="3085167"/>
                      </a:cubicBezTo>
                      <a:close/>
                      <a:moveTo>
                        <a:pt x="394868" y="2399482"/>
                      </a:moveTo>
                      <a:cubicBezTo>
                        <a:pt x="174106" y="2371349"/>
                        <a:pt x="-6852" y="2325025"/>
                        <a:pt x="201" y="2298527"/>
                      </a:cubicBezTo>
                      <a:cubicBezTo>
                        <a:pt x="3054" y="2287797"/>
                        <a:pt x="79240" y="2149941"/>
                        <a:pt x="169507" y="1992128"/>
                      </a:cubicBezTo>
                      <a:lnTo>
                        <a:pt x="333631" y="1705292"/>
                      </a:lnTo>
                      <a:lnTo>
                        <a:pt x="694350" y="1518757"/>
                      </a:lnTo>
                      <a:cubicBezTo>
                        <a:pt x="892749" y="1416166"/>
                        <a:pt x="1057783" y="1334905"/>
                        <a:pt x="1061100" y="1338241"/>
                      </a:cubicBezTo>
                      <a:cubicBezTo>
                        <a:pt x="1076128" y="1353290"/>
                        <a:pt x="623488" y="2417737"/>
                        <a:pt x="601073" y="2420092"/>
                      </a:cubicBezTo>
                      <a:cubicBezTo>
                        <a:pt x="587629" y="2421466"/>
                        <a:pt x="494830" y="2412241"/>
                        <a:pt x="394868" y="2399482"/>
                      </a:cubicBezTo>
                      <a:close/>
                      <a:moveTo>
                        <a:pt x="406206" y="1336999"/>
                      </a:moveTo>
                      <a:cubicBezTo>
                        <a:pt x="335090" y="1329409"/>
                        <a:pt x="297804" y="1316323"/>
                        <a:pt x="280709" y="1292966"/>
                      </a:cubicBezTo>
                      <a:cubicBezTo>
                        <a:pt x="227768" y="1220602"/>
                        <a:pt x="243548" y="1214387"/>
                        <a:pt x="481419" y="1214387"/>
                      </a:cubicBezTo>
                      <a:cubicBezTo>
                        <a:pt x="609455" y="1214387"/>
                        <a:pt x="706453" y="1221387"/>
                        <a:pt x="706453" y="1230547"/>
                      </a:cubicBezTo>
                      <a:cubicBezTo>
                        <a:pt x="706453" y="1239511"/>
                        <a:pt x="699054" y="1266205"/>
                        <a:pt x="690005" y="1290021"/>
                      </a:cubicBezTo>
                      <a:cubicBezTo>
                        <a:pt x="678333" y="1320707"/>
                        <a:pt x="679590" y="1335690"/>
                        <a:pt x="694336" y="1341709"/>
                      </a:cubicBezTo>
                      <a:cubicBezTo>
                        <a:pt x="722914" y="1353290"/>
                        <a:pt x="529767" y="1350150"/>
                        <a:pt x="406206" y="1336999"/>
                      </a:cubicBezTo>
                      <a:close/>
                      <a:moveTo>
                        <a:pt x="239073" y="627891"/>
                      </a:moveTo>
                      <a:cubicBezTo>
                        <a:pt x="239073" y="619516"/>
                        <a:pt x="259623" y="559126"/>
                        <a:pt x="284739" y="493698"/>
                      </a:cubicBezTo>
                      <a:cubicBezTo>
                        <a:pt x="314979" y="414989"/>
                        <a:pt x="334802" y="320183"/>
                        <a:pt x="343432" y="213111"/>
                      </a:cubicBezTo>
                      <a:cubicBezTo>
                        <a:pt x="350595" y="124174"/>
                        <a:pt x="365473" y="42383"/>
                        <a:pt x="376490" y="31339"/>
                      </a:cubicBezTo>
                      <a:cubicBezTo>
                        <a:pt x="390040" y="17769"/>
                        <a:pt x="514706" y="9453"/>
                        <a:pt x="761580" y="5665"/>
                      </a:cubicBezTo>
                      <a:lnTo>
                        <a:pt x="1126636" y="57"/>
                      </a:lnTo>
                      <a:lnTo>
                        <a:pt x="1020641" y="98193"/>
                      </a:lnTo>
                      <a:cubicBezTo>
                        <a:pt x="908052" y="202433"/>
                        <a:pt x="797066" y="357608"/>
                        <a:pt x="708226" y="534917"/>
                      </a:cubicBezTo>
                      <a:lnTo>
                        <a:pt x="654022" y="643136"/>
                      </a:lnTo>
                      <a:lnTo>
                        <a:pt x="446547" y="643136"/>
                      </a:lnTo>
                      <a:cubicBezTo>
                        <a:pt x="332440" y="643136"/>
                        <a:pt x="239073" y="636266"/>
                        <a:pt x="239073" y="627891"/>
                      </a:cubicBezTo>
                      <a:close/>
                    </a:path>
                  </a:pathLst>
                </a:custGeom>
                <a:solidFill>
                  <a:srgbClr val="BCBAB9"/>
                </a:solidFill>
                <a:ln w="6528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40" name="Forme libre : forme 39">
                  <a:extLst>
                    <a:ext uri="{FF2B5EF4-FFF2-40B4-BE49-F238E27FC236}">
                      <a16:creationId xmlns:a16="http://schemas.microsoft.com/office/drawing/2014/main" id="{5AB7F632-2808-E048-10F6-ADF57C03E51E}"/>
                    </a:ext>
                  </a:extLst>
                </p:cNvPr>
                <p:cNvSpPr/>
                <p:nvPr/>
              </p:nvSpPr>
              <p:spPr>
                <a:xfrm>
                  <a:off x="401364" y="841041"/>
                  <a:ext cx="1788184" cy="4336412"/>
                </a:xfrm>
                <a:custGeom>
                  <a:avLst/>
                  <a:gdLst>
                    <a:gd name="connsiteX0" fmla="*/ 10322 w 1788184"/>
                    <a:gd name="connsiteY0" fmla="*/ 4223990 h 4336412"/>
                    <a:gd name="connsiteX1" fmla="*/ 95865 w 1788184"/>
                    <a:gd name="connsiteY1" fmla="*/ 4011153 h 4336412"/>
                    <a:gd name="connsiteX2" fmla="*/ 106686 w 1788184"/>
                    <a:gd name="connsiteY2" fmla="*/ 3839339 h 4336412"/>
                    <a:gd name="connsiteX3" fmla="*/ 323915 w 1788184"/>
                    <a:gd name="connsiteY3" fmla="*/ 3408759 h 4336412"/>
                    <a:gd name="connsiteX4" fmla="*/ 511213 w 1788184"/>
                    <a:gd name="connsiteY4" fmla="*/ 3174919 h 4336412"/>
                    <a:gd name="connsiteX5" fmla="*/ 454954 w 1788184"/>
                    <a:gd name="connsiteY5" fmla="*/ 3035689 h 4336412"/>
                    <a:gd name="connsiteX6" fmla="*/ 441967 w 1788184"/>
                    <a:gd name="connsiteY6" fmla="*/ 2983085 h 4336412"/>
                    <a:gd name="connsiteX7" fmla="*/ 843308 w 1788184"/>
                    <a:gd name="connsiteY7" fmla="*/ 3045764 h 4336412"/>
                    <a:gd name="connsiteX8" fmla="*/ 950271 w 1788184"/>
                    <a:gd name="connsiteY8" fmla="*/ 3112632 h 4336412"/>
                    <a:gd name="connsiteX9" fmla="*/ 942754 w 1788184"/>
                    <a:gd name="connsiteY9" fmla="*/ 3400449 h 4336412"/>
                    <a:gd name="connsiteX10" fmla="*/ 643456 w 1788184"/>
                    <a:gd name="connsiteY10" fmla="*/ 3574422 h 4336412"/>
                    <a:gd name="connsiteX11" fmla="*/ 519869 w 1788184"/>
                    <a:gd name="connsiteY11" fmla="*/ 3645412 h 4336412"/>
                    <a:gd name="connsiteX12" fmla="*/ 615075 w 1788184"/>
                    <a:gd name="connsiteY12" fmla="*/ 3700436 h 4336412"/>
                    <a:gd name="connsiteX13" fmla="*/ 822797 w 1788184"/>
                    <a:gd name="connsiteY13" fmla="*/ 3748002 h 4336412"/>
                    <a:gd name="connsiteX14" fmla="*/ 955531 w 1788184"/>
                    <a:gd name="connsiteY14" fmla="*/ 3974710 h 4336412"/>
                    <a:gd name="connsiteX15" fmla="*/ 537173 w 1788184"/>
                    <a:gd name="connsiteY15" fmla="*/ 3982234 h 4336412"/>
                    <a:gd name="connsiteX16" fmla="*/ 244359 w 1788184"/>
                    <a:gd name="connsiteY16" fmla="*/ 3970523 h 4336412"/>
                    <a:gd name="connsiteX17" fmla="*/ 736241 w 1788184"/>
                    <a:gd name="connsiteY17" fmla="*/ 4112763 h 4336412"/>
                    <a:gd name="connsiteX18" fmla="*/ 950068 w 1788184"/>
                    <a:gd name="connsiteY18" fmla="*/ 4169292 h 4336412"/>
                    <a:gd name="connsiteX19" fmla="*/ 1030521 w 1788184"/>
                    <a:gd name="connsiteY19" fmla="*/ 4309177 h 4336412"/>
                    <a:gd name="connsiteX20" fmla="*/ 515256 w 1788184"/>
                    <a:gd name="connsiteY20" fmla="*/ 4331685 h 4336412"/>
                    <a:gd name="connsiteX21" fmla="*/ -9 w 1788184"/>
                    <a:gd name="connsiteY21" fmla="*/ 4336461 h 4336412"/>
                    <a:gd name="connsiteX22" fmla="*/ 801397 w 1788184"/>
                    <a:gd name="connsiteY22" fmla="*/ 1986486 h 4336412"/>
                    <a:gd name="connsiteX23" fmla="*/ 1004200 w 1788184"/>
                    <a:gd name="connsiteY23" fmla="*/ 1800409 h 4336412"/>
                    <a:gd name="connsiteX24" fmla="*/ 1171563 w 1788184"/>
                    <a:gd name="connsiteY24" fmla="*/ 1757358 h 4336412"/>
                    <a:gd name="connsiteX25" fmla="*/ 1342105 w 1788184"/>
                    <a:gd name="connsiteY25" fmla="*/ 1714961 h 4336412"/>
                    <a:gd name="connsiteX26" fmla="*/ 1437311 w 1788184"/>
                    <a:gd name="connsiteY26" fmla="*/ 1715680 h 4336412"/>
                    <a:gd name="connsiteX27" fmla="*/ 1117071 w 1788184"/>
                    <a:gd name="connsiteY27" fmla="*/ 1878334 h 4336412"/>
                    <a:gd name="connsiteX28" fmla="*/ 782437 w 1788184"/>
                    <a:gd name="connsiteY28" fmla="*/ 2041838 h 4336412"/>
                    <a:gd name="connsiteX29" fmla="*/ 801397 w 1788184"/>
                    <a:gd name="connsiteY29" fmla="*/ 1986486 h 4336412"/>
                    <a:gd name="connsiteX30" fmla="*/ 604678 w 1788184"/>
                    <a:gd name="connsiteY30" fmla="*/ 1567944 h 4336412"/>
                    <a:gd name="connsiteX31" fmla="*/ 575054 w 1788184"/>
                    <a:gd name="connsiteY31" fmla="*/ 1258928 h 4336412"/>
                    <a:gd name="connsiteX32" fmla="*/ 621996 w 1788184"/>
                    <a:gd name="connsiteY32" fmla="*/ 1089666 h 4336412"/>
                    <a:gd name="connsiteX33" fmla="*/ 847155 w 1788184"/>
                    <a:gd name="connsiteY33" fmla="*/ 1094507 h 4336412"/>
                    <a:gd name="connsiteX34" fmla="*/ 1072320 w 1788184"/>
                    <a:gd name="connsiteY34" fmla="*/ 1099284 h 4336412"/>
                    <a:gd name="connsiteX35" fmla="*/ 1095742 w 1788184"/>
                    <a:gd name="connsiteY35" fmla="*/ 1177208 h 4336412"/>
                    <a:gd name="connsiteX36" fmla="*/ 1129285 w 1788184"/>
                    <a:gd name="connsiteY36" fmla="*/ 1423871 h 4336412"/>
                    <a:gd name="connsiteX37" fmla="*/ 1139413 w 1788184"/>
                    <a:gd name="connsiteY37" fmla="*/ 1592676 h 4336412"/>
                    <a:gd name="connsiteX38" fmla="*/ 898880 w 1788184"/>
                    <a:gd name="connsiteY38" fmla="*/ 1592021 h 4336412"/>
                    <a:gd name="connsiteX39" fmla="*/ 604678 w 1788184"/>
                    <a:gd name="connsiteY39" fmla="*/ 1567944 h 4336412"/>
                    <a:gd name="connsiteX40" fmla="*/ 901922 w 1788184"/>
                    <a:gd name="connsiteY40" fmla="*/ 333607 h 4336412"/>
                    <a:gd name="connsiteX41" fmla="*/ 923191 w 1788184"/>
                    <a:gd name="connsiteY41" fmla="*/ 147190 h 4336412"/>
                    <a:gd name="connsiteX42" fmla="*/ 969931 w 1788184"/>
                    <a:gd name="connsiteY42" fmla="*/ 4164 h 4336412"/>
                    <a:gd name="connsiteX43" fmla="*/ 1106315 w 1788184"/>
                    <a:gd name="connsiteY43" fmla="*/ 155636 h 4336412"/>
                    <a:gd name="connsiteX44" fmla="*/ 1208076 w 1788184"/>
                    <a:gd name="connsiteY44" fmla="*/ 311649 h 4336412"/>
                    <a:gd name="connsiteX45" fmla="*/ 1316524 w 1788184"/>
                    <a:gd name="connsiteY45" fmla="*/ 311649 h 4336412"/>
                    <a:gd name="connsiteX46" fmla="*/ 1424978 w 1788184"/>
                    <a:gd name="connsiteY46" fmla="*/ 311649 h 4336412"/>
                    <a:gd name="connsiteX47" fmla="*/ 1470265 w 1788184"/>
                    <a:gd name="connsiteY47" fmla="*/ 229419 h 4336412"/>
                    <a:gd name="connsiteX48" fmla="*/ 1553446 w 1788184"/>
                    <a:gd name="connsiteY48" fmla="*/ 73616 h 4336412"/>
                    <a:gd name="connsiteX49" fmla="*/ 1689752 w 1788184"/>
                    <a:gd name="connsiteY49" fmla="*/ 49 h 4336412"/>
                    <a:gd name="connsiteX50" fmla="*/ 1788176 w 1788184"/>
                    <a:gd name="connsiteY50" fmla="*/ 49 h 4336412"/>
                    <a:gd name="connsiteX51" fmla="*/ 1741483 w 1788184"/>
                    <a:gd name="connsiteY51" fmla="*/ 186139 h 4336412"/>
                    <a:gd name="connsiteX52" fmla="*/ 1694809 w 1788184"/>
                    <a:gd name="connsiteY52" fmla="*/ 372236 h 4336412"/>
                    <a:gd name="connsiteX53" fmla="*/ 1293789 w 1788184"/>
                    <a:gd name="connsiteY53" fmla="*/ 376881 h 4336412"/>
                    <a:gd name="connsiteX54" fmla="*/ 892776 w 1788184"/>
                    <a:gd name="connsiteY54" fmla="*/ 381526 h 43364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</a:cxnLst>
                  <a:rect l="l" t="t" r="r" b="b"/>
                  <a:pathLst>
                    <a:path w="1788184" h="4336412">
                      <a:moveTo>
                        <a:pt x="10322" y="4223990"/>
                      </a:moveTo>
                      <a:cubicBezTo>
                        <a:pt x="21588" y="4101248"/>
                        <a:pt x="42871" y="4048316"/>
                        <a:pt x="95865" y="4011153"/>
                      </a:cubicBezTo>
                      <a:cubicBezTo>
                        <a:pt x="139241" y="3980795"/>
                        <a:pt x="142945" y="3921975"/>
                        <a:pt x="106686" y="3839339"/>
                      </a:cubicBezTo>
                      <a:cubicBezTo>
                        <a:pt x="32567" y="3670404"/>
                        <a:pt x="97638" y="3541380"/>
                        <a:pt x="323915" y="3408759"/>
                      </a:cubicBezTo>
                      <a:cubicBezTo>
                        <a:pt x="470892" y="3322590"/>
                        <a:pt x="511213" y="3272276"/>
                        <a:pt x="511213" y="3174919"/>
                      </a:cubicBezTo>
                      <a:cubicBezTo>
                        <a:pt x="511213" y="3115053"/>
                        <a:pt x="499868" y="3086984"/>
                        <a:pt x="454954" y="3035689"/>
                      </a:cubicBezTo>
                      <a:cubicBezTo>
                        <a:pt x="399978" y="2972878"/>
                        <a:pt x="399683" y="2971700"/>
                        <a:pt x="441967" y="2983085"/>
                      </a:cubicBezTo>
                      <a:cubicBezTo>
                        <a:pt x="508223" y="3000946"/>
                        <a:pt x="817583" y="3049231"/>
                        <a:pt x="843308" y="3045764"/>
                      </a:cubicBezTo>
                      <a:cubicBezTo>
                        <a:pt x="890976" y="3039353"/>
                        <a:pt x="905965" y="3048708"/>
                        <a:pt x="950271" y="3112632"/>
                      </a:cubicBezTo>
                      <a:cubicBezTo>
                        <a:pt x="1016893" y="3208811"/>
                        <a:pt x="1014007" y="3319253"/>
                        <a:pt x="942754" y="3400449"/>
                      </a:cubicBezTo>
                      <a:cubicBezTo>
                        <a:pt x="870328" y="3482888"/>
                        <a:pt x="789732" y="3529800"/>
                        <a:pt x="643456" y="3574422"/>
                      </a:cubicBezTo>
                      <a:cubicBezTo>
                        <a:pt x="546221" y="3604126"/>
                        <a:pt x="519869" y="3619240"/>
                        <a:pt x="519869" y="3645412"/>
                      </a:cubicBezTo>
                      <a:cubicBezTo>
                        <a:pt x="519869" y="3671517"/>
                        <a:pt x="540274" y="3683294"/>
                        <a:pt x="615075" y="3700436"/>
                      </a:cubicBezTo>
                      <a:cubicBezTo>
                        <a:pt x="667434" y="3712344"/>
                        <a:pt x="760912" y="3733805"/>
                        <a:pt x="822797" y="3748002"/>
                      </a:cubicBezTo>
                      <a:cubicBezTo>
                        <a:pt x="991325" y="3786801"/>
                        <a:pt x="1042291" y="3873820"/>
                        <a:pt x="955531" y="3974710"/>
                      </a:cubicBezTo>
                      <a:cubicBezTo>
                        <a:pt x="905736" y="4032548"/>
                        <a:pt x="840587" y="4033726"/>
                        <a:pt x="537173" y="3982234"/>
                      </a:cubicBezTo>
                      <a:cubicBezTo>
                        <a:pt x="288750" y="3940099"/>
                        <a:pt x="231811" y="3937809"/>
                        <a:pt x="244359" y="3970523"/>
                      </a:cubicBezTo>
                      <a:cubicBezTo>
                        <a:pt x="257006" y="4003498"/>
                        <a:pt x="519999" y="4079526"/>
                        <a:pt x="736241" y="4112763"/>
                      </a:cubicBezTo>
                      <a:cubicBezTo>
                        <a:pt x="846802" y="4129775"/>
                        <a:pt x="930565" y="4151889"/>
                        <a:pt x="950068" y="4169292"/>
                      </a:cubicBezTo>
                      <a:cubicBezTo>
                        <a:pt x="984403" y="4199913"/>
                        <a:pt x="1030521" y="4280127"/>
                        <a:pt x="1030521" y="4309177"/>
                      </a:cubicBezTo>
                      <a:cubicBezTo>
                        <a:pt x="1030521" y="4320693"/>
                        <a:pt x="851126" y="4328544"/>
                        <a:pt x="515256" y="4331685"/>
                      </a:cubicBezTo>
                      <a:lnTo>
                        <a:pt x="-9" y="4336461"/>
                      </a:lnTo>
                      <a:close/>
                      <a:moveTo>
                        <a:pt x="801397" y="1986486"/>
                      </a:moveTo>
                      <a:cubicBezTo>
                        <a:pt x="921791" y="1783463"/>
                        <a:pt x="903309" y="1800409"/>
                        <a:pt x="1004200" y="1800409"/>
                      </a:cubicBezTo>
                      <a:cubicBezTo>
                        <a:pt x="1070515" y="1800409"/>
                        <a:pt x="1117273" y="1788370"/>
                        <a:pt x="1171563" y="1757358"/>
                      </a:cubicBezTo>
                      <a:cubicBezTo>
                        <a:pt x="1227449" y="1725363"/>
                        <a:pt x="1271473" y="1714437"/>
                        <a:pt x="1342105" y="1714961"/>
                      </a:cubicBezTo>
                      <a:lnTo>
                        <a:pt x="1437311" y="1715680"/>
                      </a:lnTo>
                      <a:lnTo>
                        <a:pt x="1117071" y="1878334"/>
                      </a:lnTo>
                      <a:cubicBezTo>
                        <a:pt x="940935" y="1967774"/>
                        <a:pt x="790354" y="2041315"/>
                        <a:pt x="782437" y="2041838"/>
                      </a:cubicBezTo>
                      <a:cubicBezTo>
                        <a:pt x="774521" y="2042362"/>
                        <a:pt x="783052" y="2017434"/>
                        <a:pt x="801397" y="1986486"/>
                      </a:cubicBezTo>
                      <a:close/>
                      <a:moveTo>
                        <a:pt x="604678" y="1567944"/>
                      </a:moveTo>
                      <a:cubicBezTo>
                        <a:pt x="513581" y="1528294"/>
                        <a:pt x="510186" y="1492832"/>
                        <a:pt x="575054" y="1258928"/>
                      </a:cubicBezTo>
                      <a:lnTo>
                        <a:pt x="621996" y="1089666"/>
                      </a:lnTo>
                      <a:lnTo>
                        <a:pt x="847155" y="1094507"/>
                      </a:lnTo>
                      <a:lnTo>
                        <a:pt x="1072320" y="1099284"/>
                      </a:lnTo>
                      <a:lnTo>
                        <a:pt x="1095742" y="1177208"/>
                      </a:lnTo>
                      <a:cubicBezTo>
                        <a:pt x="1108625" y="1220064"/>
                        <a:pt x="1123718" y="1331095"/>
                        <a:pt x="1129285" y="1423871"/>
                      </a:cubicBezTo>
                      <a:lnTo>
                        <a:pt x="1139413" y="1592676"/>
                      </a:lnTo>
                      <a:lnTo>
                        <a:pt x="898880" y="1592021"/>
                      </a:lnTo>
                      <a:cubicBezTo>
                        <a:pt x="736391" y="1591563"/>
                        <a:pt x="640937" y="1583712"/>
                        <a:pt x="604678" y="1567944"/>
                      </a:cubicBezTo>
                      <a:close/>
                      <a:moveTo>
                        <a:pt x="901922" y="333607"/>
                      </a:moveTo>
                      <a:cubicBezTo>
                        <a:pt x="906953" y="307246"/>
                        <a:pt x="916525" y="223361"/>
                        <a:pt x="923191" y="147190"/>
                      </a:cubicBezTo>
                      <a:cubicBezTo>
                        <a:pt x="933751" y="26534"/>
                        <a:pt x="939770" y="8116"/>
                        <a:pt x="969931" y="4164"/>
                      </a:cubicBezTo>
                      <a:cubicBezTo>
                        <a:pt x="996480" y="683"/>
                        <a:pt x="1028289" y="36014"/>
                        <a:pt x="1106315" y="155636"/>
                      </a:cubicBezTo>
                      <a:lnTo>
                        <a:pt x="1208076" y="311649"/>
                      </a:lnTo>
                      <a:lnTo>
                        <a:pt x="1316524" y="311649"/>
                      </a:lnTo>
                      <a:lnTo>
                        <a:pt x="1424978" y="311649"/>
                      </a:lnTo>
                      <a:lnTo>
                        <a:pt x="1470265" y="229419"/>
                      </a:lnTo>
                      <a:cubicBezTo>
                        <a:pt x="1495172" y="184196"/>
                        <a:pt x="1532602" y="114083"/>
                        <a:pt x="1553446" y="73616"/>
                      </a:cubicBezTo>
                      <a:cubicBezTo>
                        <a:pt x="1591301" y="134"/>
                        <a:pt x="1591464" y="49"/>
                        <a:pt x="1689752" y="49"/>
                      </a:cubicBezTo>
                      <a:lnTo>
                        <a:pt x="1788176" y="49"/>
                      </a:lnTo>
                      <a:lnTo>
                        <a:pt x="1741483" y="186139"/>
                      </a:lnTo>
                      <a:lnTo>
                        <a:pt x="1694809" y="372236"/>
                      </a:lnTo>
                      <a:lnTo>
                        <a:pt x="1293789" y="376881"/>
                      </a:lnTo>
                      <a:lnTo>
                        <a:pt x="892776" y="381526"/>
                      </a:lnTo>
                      <a:close/>
                    </a:path>
                  </a:pathLst>
                </a:custGeom>
                <a:solidFill>
                  <a:srgbClr val="78797A"/>
                </a:solidFill>
                <a:ln w="6528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</p:grpSp>
          <p:sp>
            <p:nvSpPr>
              <p:cNvPr id="38" name="Forme libre : forme 37">
                <a:extLst>
                  <a:ext uri="{FF2B5EF4-FFF2-40B4-BE49-F238E27FC236}">
                    <a16:creationId xmlns:a16="http://schemas.microsoft.com/office/drawing/2014/main" id="{28616677-00B1-EE89-D1B1-E80FB02BF301}"/>
                  </a:ext>
                </a:extLst>
              </p:cNvPr>
              <p:cNvSpPr/>
              <p:nvPr/>
            </p:nvSpPr>
            <p:spPr>
              <a:xfrm>
                <a:off x="1928071" y="1534475"/>
                <a:ext cx="230756" cy="357295"/>
              </a:xfrm>
              <a:custGeom>
                <a:avLst/>
                <a:gdLst>
                  <a:gd name="connsiteX0" fmla="*/ 123691 w 230756"/>
                  <a:gd name="connsiteY0" fmla="*/ 356669 h 357295"/>
                  <a:gd name="connsiteX1" fmla="*/ 229090 w 230756"/>
                  <a:gd name="connsiteY1" fmla="*/ 208508 h 357295"/>
                  <a:gd name="connsiteX2" fmla="*/ 196836 w 230756"/>
                  <a:gd name="connsiteY2" fmla="*/ 52443 h 357295"/>
                  <a:gd name="connsiteX3" fmla="*/ 75997 w 230756"/>
                  <a:gd name="connsiteY3" fmla="*/ 10641 h 357295"/>
                  <a:gd name="connsiteX4" fmla="*/ 42630 w 230756"/>
                  <a:gd name="connsiteY4" fmla="*/ 39985 h 357295"/>
                  <a:gd name="connsiteX5" fmla="*/ 1544 w 230756"/>
                  <a:gd name="connsiteY5" fmla="*/ 148641 h 357295"/>
                  <a:gd name="connsiteX6" fmla="*/ 33798 w 230756"/>
                  <a:gd name="connsiteY6" fmla="*/ 304706 h 357295"/>
                  <a:gd name="connsiteX7" fmla="*/ 108120 w 230756"/>
                  <a:gd name="connsiteY7" fmla="*/ 356748 h 357295"/>
                  <a:gd name="connsiteX8" fmla="*/ 123691 w 230756"/>
                  <a:gd name="connsiteY8" fmla="*/ 356676 h 357295"/>
                  <a:gd name="connsiteX9" fmla="*/ 102363 w 230756"/>
                  <a:gd name="connsiteY9" fmla="*/ 334044 h 357295"/>
                  <a:gd name="connsiteX10" fmla="*/ 18423 w 230756"/>
                  <a:gd name="connsiteY10" fmla="*/ 224315 h 357295"/>
                  <a:gd name="connsiteX11" fmla="*/ 14301 w 230756"/>
                  <a:gd name="connsiteY11" fmla="*/ 174106 h 357295"/>
                  <a:gd name="connsiteX12" fmla="*/ 17965 w 230756"/>
                  <a:gd name="connsiteY12" fmla="*/ 135444 h 357295"/>
                  <a:gd name="connsiteX13" fmla="*/ 102363 w 230756"/>
                  <a:gd name="connsiteY13" fmla="*/ 23105 h 357295"/>
                  <a:gd name="connsiteX14" fmla="*/ 126635 w 230756"/>
                  <a:gd name="connsiteY14" fmla="*/ 22765 h 357295"/>
                  <a:gd name="connsiteX15" fmla="*/ 215809 w 230756"/>
                  <a:gd name="connsiteY15" fmla="*/ 158521 h 357295"/>
                  <a:gd name="connsiteX16" fmla="*/ 216006 w 230756"/>
                  <a:gd name="connsiteY16" fmla="*/ 196063 h 357295"/>
                  <a:gd name="connsiteX17" fmla="*/ 128402 w 230756"/>
                  <a:gd name="connsiteY17" fmla="*/ 334044 h 357295"/>
                  <a:gd name="connsiteX18" fmla="*/ 102297 w 230756"/>
                  <a:gd name="connsiteY18" fmla="*/ 334051 h 357295"/>
                  <a:gd name="connsiteX19" fmla="*/ 67099 w 230756"/>
                  <a:gd name="connsiteY19" fmla="*/ 274898 h 357295"/>
                  <a:gd name="connsiteX20" fmla="*/ 121532 w 230756"/>
                  <a:gd name="connsiteY20" fmla="*/ 187813 h 357295"/>
                  <a:gd name="connsiteX21" fmla="*/ 122317 w 230756"/>
                  <a:gd name="connsiteY21" fmla="*/ 137728 h 357295"/>
                  <a:gd name="connsiteX22" fmla="*/ 121402 w 230756"/>
                  <a:gd name="connsiteY22" fmla="*/ 87106 h 357295"/>
                  <a:gd name="connsiteX23" fmla="*/ 115317 w 230756"/>
                  <a:gd name="connsiteY23" fmla="*/ 81794 h 357295"/>
                  <a:gd name="connsiteX24" fmla="*/ 109232 w 230756"/>
                  <a:gd name="connsiteY24" fmla="*/ 87106 h 357295"/>
                  <a:gd name="connsiteX25" fmla="*/ 108120 w 230756"/>
                  <a:gd name="connsiteY25" fmla="*/ 134227 h 357295"/>
                  <a:gd name="connsiteX26" fmla="*/ 107924 w 230756"/>
                  <a:gd name="connsiteY26" fmla="*/ 178980 h 357295"/>
                  <a:gd name="connsiteX27" fmla="*/ 83259 w 230756"/>
                  <a:gd name="connsiteY27" fmla="*/ 218662 h 357295"/>
                  <a:gd name="connsiteX28" fmla="*/ 58135 w 230756"/>
                  <a:gd name="connsiteY28" fmla="*/ 259862 h 357295"/>
                  <a:gd name="connsiteX29" fmla="*/ 57546 w 230756"/>
                  <a:gd name="connsiteY29" fmla="*/ 264946 h 357295"/>
                  <a:gd name="connsiteX30" fmla="*/ 67099 w 230756"/>
                  <a:gd name="connsiteY30" fmla="*/ 274898 h 3572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230756" h="357295">
                    <a:moveTo>
                      <a:pt x="123691" y="356669"/>
                    </a:moveTo>
                    <a:cubicBezTo>
                      <a:pt x="176227" y="350899"/>
                      <a:pt x="220389" y="288886"/>
                      <a:pt x="229090" y="208508"/>
                    </a:cubicBezTo>
                    <a:cubicBezTo>
                      <a:pt x="235306" y="151298"/>
                      <a:pt x="223398" y="93492"/>
                      <a:pt x="196836" y="52443"/>
                    </a:cubicBezTo>
                    <a:cubicBezTo>
                      <a:pt x="165105" y="3332"/>
                      <a:pt x="118261" y="-12855"/>
                      <a:pt x="75997" y="10641"/>
                    </a:cubicBezTo>
                    <a:cubicBezTo>
                      <a:pt x="65398" y="16529"/>
                      <a:pt x="52051" y="28228"/>
                      <a:pt x="42630" y="39985"/>
                    </a:cubicBezTo>
                    <a:cubicBezTo>
                      <a:pt x="21367" y="66353"/>
                      <a:pt x="6058" y="106964"/>
                      <a:pt x="1544" y="148641"/>
                    </a:cubicBezTo>
                    <a:cubicBezTo>
                      <a:pt x="-4607" y="206107"/>
                      <a:pt x="7235" y="263644"/>
                      <a:pt x="33798" y="304706"/>
                    </a:cubicBezTo>
                    <a:cubicBezTo>
                      <a:pt x="53818" y="335693"/>
                      <a:pt x="79464" y="353666"/>
                      <a:pt x="108120" y="356748"/>
                    </a:cubicBezTo>
                    <a:cubicBezTo>
                      <a:pt x="115317" y="357526"/>
                      <a:pt x="115906" y="357520"/>
                      <a:pt x="123691" y="356676"/>
                    </a:cubicBezTo>
                    <a:close/>
                    <a:moveTo>
                      <a:pt x="102363" y="334044"/>
                    </a:moveTo>
                    <a:cubicBezTo>
                      <a:pt x="63174" y="326271"/>
                      <a:pt x="29873" y="282736"/>
                      <a:pt x="18423" y="224315"/>
                    </a:cubicBezTo>
                    <a:cubicBezTo>
                      <a:pt x="15021" y="206983"/>
                      <a:pt x="13974" y="193734"/>
                      <a:pt x="14301" y="174106"/>
                    </a:cubicBezTo>
                    <a:cubicBezTo>
                      <a:pt x="14563" y="158364"/>
                      <a:pt x="15413" y="149099"/>
                      <a:pt x="17965" y="135444"/>
                    </a:cubicBezTo>
                    <a:cubicBezTo>
                      <a:pt x="29153" y="75336"/>
                      <a:pt x="62454" y="31028"/>
                      <a:pt x="102363" y="23105"/>
                    </a:cubicBezTo>
                    <a:cubicBezTo>
                      <a:pt x="108447" y="21888"/>
                      <a:pt x="121008" y="21711"/>
                      <a:pt x="126635" y="22765"/>
                    </a:cubicBezTo>
                    <a:cubicBezTo>
                      <a:pt x="173283" y="31486"/>
                      <a:pt x="209790" y="87028"/>
                      <a:pt x="215809" y="158521"/>
                    </a:cubicBezTo>
                    <a:cubicBezTo>
                      <a:pt x="216594" y="167962"/>
                      <a:pt x="216725" y="187329"/>
                      <a:pt x="216006" y="196063"/>
                    </a:cubicBezTo>
                    <a:cubicBezTo>
                      <a:pt x="210379" y="268263"/>
                      <a:pt x="174919" y="324060"/>
                      <a:pt x="128402" y="334044"/>
                    </a:cubicBezTo>
                    <a:cubicBezTo>
                      <a:pt x="122383" y="335333"/>
                      <a:pt x="108840" y="335340"/>
                      <a:pt x="102297" y="334051"/>
                    </a:cubicBezTo>
                    <a:close/>
                    <a:moveTo>
                      <a:pt x="67099" y="274898"/>
                    </a:moveTo>
                    <a:cubicBezTo>
                      <a:pt x="68276" y="274224"/>
                      <a:pt x="119896" y="191647"/>
                      <a:pt x="121532" y="187813"/>
                    </a:cubicBezTo>
                    <a:cubicBezTo>
                      <a:pt x="122252" y="186118"/>
                      <a:pt x="122317" y="182206"/>
                      <a:pt x="122317" y="137728"/>
                    </a:cubicBezTo>
                    <a:cubicBezTo>
                      <a:pt x="122317" y="90737"/>
                      <a:pt x="122317" y="89416"/>
                      <a:pt x="121402" y="87106"/>
                    </a:cubicBezTo>
                    <a:cubicBezTo>
                      <a:pt x="119896" y="83174"/>
                      <a:pt x="118326" y="81794"/>
                      <a:pt x="115317" y="81794"/>
                    </a:cubicBezTo>
                    <a:cubicBezTo>
                      <a:pt x="112307" y="81794"/>
                      <a:pt x="110737" y="83174"/>
                      <a:pt x="109232" y="87106"/>
                    </a:cubicBezTo>
                    <a:cubicBezTo>
                      <a:pt x="108382" y="89396"/>
                      <a:pt x="108316" y="91071"/>
                      <a:pt x="108120" y="134227"/>
                    </a:cubicBezTo>
                    <a:lnTo>
                      <a:pt x="107924" y="178980"/>
                    </a:lnTo>
                    <a:lnTo>
                      <a:pt x="83259" y="218662"/>
                    </a:lnTo>
                    <a:cubicBezTo>
                      <a:pt x="69716" y="240489"/>
                      <a:pt x="58397" y="259031"/>
                      <a:pt x="58135" y="259862"/>
                    </a:cubicBezTo>
                    <a:cubicBezTo>
                      <a:pt x="57809" y="260693"/>
                      <a:pt x="57612" y="262983"/>
                      <a:pt x="57546" y="264946"/>
                    </a:cubicBezTo>
                    <a:cubicBezTo>
                      <a:pt x="57482" y="272693"/>
                      <a:pt x="62257" y="277639"/>
                      <a:pt x="67099" y="274898"/>
                    </a:cubicBezTo>
                    <a:close/>
                  </a:path>
                </a:pathLst>
              </a:custGeom>
              <a:solidFill>
                <a:srgbClr val="78797A"/>
              </a:solidFill>
              <a:ln w="5853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</p:grpSp>
      <p:sp>
        <p:nvSpPr>
          <p:cNvPr id="42" name="Google Shape;717;p33">
            <a:extLst>
              <a:ext uri="{FF2B5EF4-FFF2-40B4-BE49-F238E27FC236}">
                <a16:creationId xmlns:a16="http://schemas.microsoft.com/office/drawing/2014/main" id="{DDB26B59-2ADE-F77A-1E1F-5B63638DF709}"/>
              </a:ext>
            </a:extLst>
          </p:cNvPr>
          <p:cNvSpPr txBox="1">
            <a:spLocks/>
          </p:cNvSpPr>
          <p:nvPr/>
        </p:nvSpPr>
        <p:spPr>
          <a:xfrm>
            <a:off x="2561876" y="3325536"/>
            <a:ext cx="2232348" cy="331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>
            <a:pPr marL="0" indent="0" algn="l">
              <a:lnSpc>
                <a:spcPct val="150000"/>
              </a:lnSpc>
            </a:pPr>
            <a:r>
              <a:rPr lang="fr-FR" sz="1800" dirty="0">
                <a:solidFill>
                  <a:srgbClr val="27263D"/>
                </a:solidFill>
                <a:latin typeface="+mj-lt"/>
                <a:sym typeface="Wingdings" panose="05000000000000000000" pitchFamily="2" charset="2"/>
              </a:rPr>
              <a:t>Règles </a:t>
            </a:r>
            <a:r>
              <a:rPr lang="fr-FR" sz="1800" dirty="0">
                <a:solidFill>
                  <a:srgbClr val="00B050"/>
                </a:solidFill>
                <a:latin typeface="+mj-lt"/>
                <a:sym typeface="Wingdings" panose="05000000000000000000" pitchFamily="2" charset="2"/>
              </a:rPr>
              <a:t>adaptées</a:t>
            </a:r>
          </a:p>
        </p:txBody>
      </p:sp>
      <p:pic>
        <p:nvPicPr>
          <p:cNvPr id="44" name="Graphique 43" descr="Acquisition avec un remplissage uni">
            <a:extLst>
              <a:ext uri="{FF2B5EF4-FFF2-40B4-BE49-F238E27FC236}">
                <a16:creationId xmlns:a16="http://schemas.microsoft.com/office/drawing/2014/main" id="{B30DC3C7-CBBC-248D-C417-8B5054E9B66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flipV="1">
            <a:off x="1725850" y="2961038"/>
            <a:ext cx="914400" cy="914400"/>
          </a:xfrm>
          <a:prstGeom prst="rect">
            <a:avLst/>
          </a:prstGeom>
        </p:spPr>
      </p:pic>
      <p:pic>
        <p:nvPicPr>
          <p:cNvPr id="47" name="Image 46" descr="Une image contenant jeu de plateau, Jeux, Jeu de table, carré&#10;&#10;Le contenu généré par l’IA peut être incorrect.">
            <a:extLst>
              <a:ext uri="{FF2B5EF4-FFF2-40B4-BE49-F238E27FC236}">
                <a16:creationId xmlns:a16="http://schemas.microsoft.com/office/drawing/2014/main" id="{7A01E89D-02BF-596D-022C-A1613DC0EA32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5043" t="49088" b="24246"/>
          <a:stretch/>
        </p:blipFill>
        <p:spPr>
          <a:xfrm>
            <a:off x="5776330" y="2118282"/>
            <a:ext cx="1802341" cy="1925847"/>
          </a:xfrm>
          <a:prstGeom prst="rect">
            <a:avLst/>
          </a:prstGeom>
        </p:spPr>
      </p:pic>
      <p:sp>
        <p:nvSpPr>
          <p:cNvPr id="48" name="Google Shape;717;p33">
            <a:extLst>
              <a:ext uri="{FF2B5EF4-FFF2-40B4-BE49-F238E27FC236}">
                <a16:creationId xmlns:a16="http://schemas.microsoft.com/office/drawing/2014/main" id="{6BD8694F-ED52-B3C3-09D8-745E5A5E8A64}"/>
              </a:ext>
            </a:extLst>
          </p:cNvPr>
          <p:cNvSpPr txBox="1">
            <a:spLocks/>
          </p:cNvSpPr>
          <p:nvPr/>
        </p:nvSpPr>
        <p:spPr>
          <a:xfrm>
            <a:off x="6020644" y="1710692"/>
            <a:ext cx="1313711" cy="331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>
            <a:pPr marL="0" indent="0" algn="l">
              <a:lnSpc>
                <a:spcPct val="150000"/>
              </a:lnSpc>
            </a:pPr>
            <a:r>
              <a:rPr lang="fr-FR" sz="2400" dirty="0">
                <a:solidFill>
                  <a:srgbClr val="00B050"/>
                </a:solidFill>
                <a:latin typeface="+mj-lt"/>
                <a:sym typeface="Wingdings" panose="05000000000000000000" pitchFamily="2" charset="2"/>
              </a:rPr>
              <a:t>Évasion</a:t>
            </a:r>
            <a:endParaRPr lang="fr-FR" sz="1800" dirty="0">
              <a:solidFill>
                <a:srgbClr val="00B050"/>
              </a:solidFill>
              <a:latin typeface="+mj-lt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0786663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7" grpId="0"/>
      <p:bldP spid="42" grpId="0"/>
      <p:bldP spid="4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7">
          <a:extLst>
            <a:ext uri="{FF2B5EF4-FFF2-40B4-BE49-F238E27FC236}">
              <a16:creationId xmlns:a16="http://schemas.microsoft.com/office/drawing/2014/main" id="{2706A82E-437A-BB47-5633-77436E5A6D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708;p32">
            <a:extLst>
              <a:ext uri="{FF2B5EF4-FFF2-40B4-BE49-F238E27FC236}">
                <a16:creationId xmlns:a16="http://schemas.microsoft.com/office/drawing/2014/main" id="{8474620A-99CB-C59A-F968-2CB8186DF79C}"/>
              </a:ext>
            </a:extLst>
          </p:cNvPr>
          <p:cNvSpPr txBox="1">
            <a:spLocks/>
          </p:cNvSpPr>
          <p:nvPr/>
        </p:nvSpPr>
        <p:spPr>
          <a:xfrm>
            <a:off x="4678577" y="2598991"/>
            <a:ext cx="2519448" cy="6971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chibsted Grotesk"/>
              <a:buNone/>
              <a:defRPr sz="45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chibsted Grotesk"/>
              <a:buNone/>
              <a:defRPr sz="36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chibsted Grotesk"/>
              <a:buNone/>
              <a:defRPr sz="36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chibsted Grotesk"/>
              <a:buNone/>
              <a:defRPr sz="36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chibsted Grotesk"/>
              <a:buNone/>
              <a:defRPr sz="36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chibsted Grotesk"/>
              <a:buNone/>
              <a:defRPr sz="36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chibsted Grotesk"/>
              <a:buNone/>
              <a:defRPr sz="36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chibsted Grotesk"/>
              <a:buNone/>
              <a:defRPr sz="36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chibsted Grotesk"/>
              <a:buNone/>
              <a:defRPr sz="36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9pPr>
          </a:lstStyle>
          <a:p>
            <a:pPr algn="l"/>
            <a:r>
              <a:rPr lang="fr-FR" sz="4800" dirty="0"/>
              <a:t>Maîtrise</a:t>
            </a:r>
          </a:p>
        </p:txBody>
      </p:sp>
      <p:sp>
        <p:nvSpPr>
          <p:cNvPr id="3" name="Google Shape;708;p32">
            <a:extLst>
              <a:ext uri="{FF2B5EF4-FFF2-40B4-BE49-F238E27FC236}">
                <a16:creationId xmlns:a16="http://schemas.microsoft.com/office/drawing/2014/main" id="{D10E7FED-780E-FEC6-16A2-19E18C3C09E4}"/>
              </a:ext>
            </a:extLst>
          </p:cNvPr>
          <p:cNvSpPr txBox="1">
            <a:spLocks/>
          </p:cNvSpPr>
          <p:nvPr/>
        </p:nvSpPr>
        <p:spPr>
          <a:xfrm>
            <a:off x="4626085" y="3309903"/>
            <a:ext cx="2624431" cy="6971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chibsted Grotesk"/>
              <a:buNone/>
              <a:defRPr sz="45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chibsted Grotesk"/>
              <a:buNone/>
              <a:defRPr sz="36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chibsted Grotesk"/>
              <a:buNone/>
              <a:defRPr sz="36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chibsted Grotesk"/>
              <a:buNone/>
              <a:defRPr sz="36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chibsted Grotesk"/>
              <a:buNone/>
              <a:defRPr sz="36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chibsted Grotesk"/>
              <a:buNone/>
              <a:defRPr sz="36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chibsted Grotesk"/>
              <a:buNone/>
              <a:defRPr sz="36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chibsted Grotesk"/>
              <a:buNone/>
              <a:defRPr sz="36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chibsted Grotesk"/>
              <a:buNone/>
              <a:defRPr sz="36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9pPr>
          </a:lstStyle>
          <a:p>
            <a:pPr algn="l"/>
            <a:r>
              <a:rPr lang="fr-FR" sz="4800" dirty="0"/>
              <a:t>d’œuvre </a:t>
            </a:r>
          </a:p>
        </p:txBody>
      </p:sp>
      <p:sp>
        <p:nvSpPr>
          <p:cNvPr id="4" name="Google Shape;709;p32">
            <a:extLst>
              <a:ext uri="{FF2B5EF4-FFF2-40B4-BE49-F238E27FC236}">
                <a16:creationId xmlns:a16="http://schemas.microsoft.com/office/drawing/2014/main" id="{D3BE60EB-D336-EDD4-7510-9B1A0919EB21}"/>
              </a:ext>
            </a:extLst>
          </p:cNvPr>
          <p:cNvSpPr txBox="1">
            <a:spLocks/>
          </p:cNvSpPr>
          <p:nvPr/>
        </p:nvSpPr>
        <p:spPr>
          <a:xfrm>
            <a:off x="5358575" y="1391250"/>
            <a:ext cx="1097400" cy="1097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chibsted Grotesk"/>
              <a:buNone/>
              <a:defRPr sz="60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chibsted Grotesk"/>
              <a:buNone/>
              <a:defRPr sz="6000" b="0" i="0" u="none" strike="noStrike" cap="none">
                <a:solidFill>
                  <a:schemeClr val="lt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chibsted Grotesk"/>
              <a:buNone/>
              <a:defRPr sz="6000" b="0" i="0" u="none" strike="noStrike" cap="none">
                <a:solidFill>
                  <a:schemeClr val="lt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chibsted Grotesk"/>
              <a:buNone/>
              <a:defRPr sz="6000" b="0" i="0" u="none" strike="noStrike" cap="none">
                <a:solidFill>
                  <a:schemeClr val="lt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chibsted Grotesk"/>
              <a:buNone/>
              <a:defRPr sz="6000" b="0" i="0" u="none" strike="noStrike" cap="none">
                <a:solidFill>
                  <a:schemeClr val="lt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chibsted Grotesk"/>
              <a:buNone/>
              <a:defRPr sz="6000" b="0" i="0" u="none" strike="noStrike" cap="none">
                <a:solidFill>
                  <a:schemeClr val="lt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chibsted Grotesk"/>
              <a:buNone/>
              <a:defRPr sz="6000" b="0" i="0" u="none" strike="noStrike" cap="none">
                <a:solidFill>
                  <a:schemeClr val="lt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chibsted Grotesk"/>
              <a:buNone/>
              <a:defRPr sz="6000" b="0" i="0" u="none" strike="noStrike" cap="none">
                <a:solidFill>
                  <a:schemeClr val="lt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chibsted Grotesk"/>
              <a:buNone/>
              <a:defRPr sz="6000" b="0" i="0" u="none" strike="noStrike" cap="none">
                <a:solidFill>
                  <a:schemeClr val="lt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9pPr>
          </a:lstStyle>
          <a:p>
            <a:r>
              <a:rPr lang="en" dirty="0"/>
              <a:t>04</a:t>
            </a:r>
          </a:p>
        </p:txBody>
      </p:sp>
      <p:grpSp>
        <p:nvGrpSpPr>
          <p:cNvPr id="5" name="Google Shape;12889;p67">
            <a:extLst>
              <a:ext uri="{FF2B5EF4-FFF2-40B4-BE49-F238E27FC236}">
                <a16:creationId xmlns:a16="http://schemas.microsoft.com/office/drawing/2014/main" id="{08DE97E0-7BD9-D856-BE9F-6D004548C279}"/>
              </a:ext>
            </a:extLst>
          </p:cNvPr>
          <p:cNvGrpSpPr/>
          <p:nvPr/>
        </p:nvGrpSpPr>
        <p:grpSpPr>
          <a:xfrm flipH="1">
            <a:off x="-295576" y="1145458"/>
            <a:ext cx="3740039" cy="3759756"/>
            <a:chOff x="6069417" y="2891895"/>
            <a:chExt cx="362319" cy="364230"/>
          </a:xfrm>
          <a:solidFill>
            <a:srgbClr val="002060"/>
          </a:solidFill>
        </p:grpSpPr>
        <p:sp>
          <p:nvSpPr>
            <p:cNvPr id="6" name="Google Shape;12890;p67">
              <a:extLst>
                <a:ext uri="{FF2B5EF4-FFF2-40B4-BE49-F238E27FC236}">
                  <a16:creationId xmlns:a16="http://schemas.microsoft.com/office/drawing/2014/main" id="{F849DA67-4F5E-F02C-41A5-4DCA5FA002D8}"/>
                </a:ext>
              </a:extLst>
            </p:cNvPr>
            <p:cNvSpPr/>
            <p:nvPr/>
          </p:nvSpPr>
          <p:spPr>
            <a:xfrm>
              <a:off x="6069417" y="2891895"/>
              <a:ext cx="278958" cy="278958"/>
            </a:xfrm>
            <a:custGeom>
              <a:avLst/>
              <a:gdLst/>
              <a:ahLst/>
              <a:cxnLst/>
              <a:rect l="l" t="t" r="r" b="b"/>
              <a:pathLst>
                <a:path w="8764" h="8764" extrusionOk="0">
                  <a:moveTo>
                    <a:pt x="4120" y="1"/>
                  </a:moveTo>
                  <a:cubicBezTo>
                    <a:pt x="3858" y="1"/>
                    <a:pt x="3632" y="203"/>
                    <a:pt x="3572" y="453"/>
                  </a:cubicBezTo>
                  <a:lnTo>
                    <a:pt x="3406" y="1299"/>
                  </a:lnTo>
                  <a:cubicBezTo>
                    <a:pt x="3227" y="1358"/>
                    <a:pt x="3060" y="1418"/>
                    <a:pt x="2906" y="1513"/>
                  </a:cubicBezTo>
                  <a:lnTo>
                    <a:pt x="2191" y="1037"/>
                  </a:lnTo>
                  <a:cubicBezTo>
                    <a:pt x="2096" y="971"/>
                    <a:pt x="1987" y="940"/>
                    <a:pt x="1879" y="940"/>
                  </a:cubicBezTo>
                  <a:cubicBezTo>
                    <a:pt x="1732" y="940"/>
                    <a:pt x="1587" y="998"/>
                    <a:pt x="1477" y="1108"/>
                  </a:cubicBezTo>
                  <a:lnTo>
                    <a:pt x="1096" y="1477"/>
                  </a:lnTo>
                  <a:cubicBezTo>
                    <a:pt x="905" y="1668"/>
                    <a:pt x="882" y="1965"/>
                    <a:pt x="1024" y="2191"/>
                  </a:cubicBezTo>
                  <a:lnTo>
                    <a:pt x="1501" y="2906"/>
                  </a:lnTo>
                  <a:cubicBezTo>
                    <a:pt x="1417" y="3073"/>
                    <a:pt x="1358" y="3239"/>
                    <a:pt x="1298" y="3406"/>
                  </a:cubicBezTo>
                  <a:lnTo>
                    <a:pt x="441" y="3573"/>
                  </a:lnTo>
                  <a:cubicBezTo>
                    <a:pt x="179" y="3632"/>
                    <a:pt x="0" y="3858"/>
                    <a:pt x="0" y="4132"/>
                  </a:cubicBezTo>
                  <a:lnTo>
                    <a:pt x="0" y="4644"/>
                  </a:lnTo>
                  <a:cubicBezTo>
                    <a:pt x="0" y="4918"/>
                    <a:pt x="191" y="5132"/>
                    <a:pt x="441" y="5204"/>
                  </a:cubicBezTo>
                  <a:lnTo>
                    <a:pt x="1298" y="5359"/>
                  </a:lnTo>
                  <a:cubicBezTo>
                    <a:pt x="1358" y="5537"/>
                    <a:pt x="1417" y="5704"/>
                    <a:pt x="1501" y="5871"/>
                  </a:cubicBezTo>
                  <a:lnTo>
                    <a:pt x="1024" y="6585"/>
                  </a:lnTo>
                  <a:cubicBezTo>
                    <a:pt x="882" y="6811"/>
                    <a:pt x="905" y="7109"/>
                    <a:pt x="1096" y="7299"/>
                  </a:cubicBezTo>
                  <a:lnTo>
                    <a:pt x="1477" y="7668"/>
                  </a:lnTo>
                  <a:cubicBezTo>
                    <a:pt x="1587" y="7778"/>
                    <a:pt x="1732" y="7837"/>
                    <a:pt x="1879" y="7837"/>
                  </a:cubicBezTo>
                  <a:cubicBezTo>
                    <a:pt x="1987" y="7837"/>
                    <a:pt x="2096" y="7805"/>
                    <a:pt x="2191" y="7740"/>
                  </a:cubicBezTo>
                  <a:lnTo>
                    <a:pt x="2906" y="7264"/>
                  </a:lnTo>
                  <a:cubicBezTo>
                    <a:pt x="3060" y="7359"/>
                    <a:pt x="3227" y="7418"/>
                    <a:pt x="3406" y="7478"/>
                  </a:cubicBezTo>
                  <a:lnTo>
                    <a:pt x="3572" y="8323"/>
                  </a:lnTo>
                  <a:cubicBezTo>
                    <a:pt x="3632" y="8585"/>
                    <a:pt x="3858" y="8764"/>
                    <a:pt x="4120" y="8764"/>
                  </a:cubicBezTo>
                  <a:lnTo>
                    <a:pt x="4644" y="8764"/>
                  </a:lnTo>
                  <a:cubicBezTo>
                    <a:pt x="4906" y="8764"/>
                    <a:pt x="5132" y="8573"/>
                    <a:pt x="5192" y="8323"/>
                  </a:cubicBezTo>
                  <a:lnTo>
                    <a:pt x="5358" y="7478"/>
                  </a:lnTo>
                  <a:cubicBezTo>
                    <a:pt x="5489" y="7430"/>
                    <a:pt x="5620" y="7371"/>
                    <a:pt x="5763" y="7311"/>
                  </a:cubicBezTo>
                  <a:cubicBezTo>
                    <a:pt x="5846" y="7299"/>
                    <a:pt x="5894" y="7192"/>
                    <a:pt x="5846" y="7109"/>
                  </a:cubicBezTo>
                  <a:cubicBezTo>
                    <a:pt x="5812" y="7039"/>
                    <a:pt x="5751" y="6995"/>
                    <a:pt x="5684" y="6995"/>
                  </a:cubicBezTo>
                  <a:cubicBezTo>
                    <a:pt x="5659" y="6995"/>
                    <a:pt x="5634" y="7001"/>
                    <a:pt x="5608" y="7014"/>
                  </a:cubicBezTo>
                  <a:cubicBezTo>
                    <a:pt x="5465" y="7085"/>
                    <a:pt x="5311" y="7144"/>
                    <a:pt x="5144" y="7180"/>
                  </a:cubicBezTo>
                  <a:cubicBezTo>
                    <a:pt x="5084" y="7192"/>
                    <a:pt x="5025" y="7252"/>
                    <a:pt x="5013" y="7311"/>
                  </a:cubicBezTo>
                  <a:lnTo>
                    <a:pt x="4823" y="8264"/>
                  </a:lnTo>
                  <a:cubicBezTo>
                    <a:pt x="4811" y="8347"/>
                    <a:pt x="4715" y="8430"/>
                    <a:pt x="4632" y="8430"/>
                  </a:cubicBezTo>
                  <a:lnTo>
                    <a:pt x="4108" y="8430"/>
                  </a:lnTo>
                  <a:cubicBezTo>
                    <a:pt x="4013" y="8430"/>
                    <a:pt x="3930" y="8347"/>
                    <a:pt x="3918" y="8264"/>
                  </a:cubicBezTo>
                  <a:lnTo>
                    <a:pt x="3715" y="7311"/>
                  </a:lnTo>
                  <a:cubicBezTo>
                    <a:pt x="3703" y="7252"/>
                    <a:pt x="3656" y="7192"/>
                    <a:pt x="3584" y="7180"/>
                  </a:cubicBezTo>
                  <a:cubicBezTo>
                    <a:pt x="3358" y="7121"/>
                    <a:pt x="3156" y="7025"/>
                    <a:pt x="2965" y="6906"/>
                  </a:cubicBezTo>
                  <a:cubicBezTo>
                    <a:pt x="2935" y="6894"/>
                    <a:pt x="2900" y="6888"/>
                    <a:pt x="2864" y="6888"/>
                  </a:cubicBezTo>
                  <a:cubicBezTo>
                    <a:pt x="2828" y="6888"/>
                    <a:pt x="2792" y="6894"/>
                    <a:pt x="2763" y="6906"/>
                  </a:cubicBezTo>
                  <a:lnTo>
                    <a:pt x="1965" y="7442"/>
                  </a:lnTo>
                  <a:cubicBezTo>
                    <a:pt x="1934" y="7468"/>
                    <a:pt x="1894" y="7480"/>
                    <a:pt x="1854" y="7480"/>
                  </a:cubicBezTo>
                  <a:cubicBezTo>
                    <a:pt x="1802" y="7480"/>
                    <a:pt x="1749" y="7459"/>
                    <a:pt x="1715" y="7418"/>
                  </a:cubicBezTo>
                  <a:lnTo>
                    <a:pt x="1334" y="7049"/>
                  </a:lnTo>
                  <a:cubicBezTo>
                    <a:pt x="1263" y="6966"/>
                    <a:pt x="1263" y="6859"/>
                    <a:pt x="1310" y="6787"/>
                  </a:cubicBezTo>
                  <a:lnTo>
                    <a:pt x="1846" y="5990"/>
                  </a:lnTo>
                  <a:cubicBezTo>
                    <a:pt x="1882" y="5930"/>
                    <a:pt x="1882" y="5859"/>
                    <a:pt x="1846" y="5799"/>
                  </a:cubicBezTo>
                  <a:cubicBezTo>
                    <a:pt x="1727" y="5597"/>
                    <a:pt x="1655" y="5382"/>
                    <a:pt x="1572" y="5168"/>
                  </a:cubicBezTo>
                  <a:cubicBezTo>
                    <a:pt x="1560" y="5109"/>
                    <a:pt x="1501" y="5049"/>
                    <a:pt x="1441" y="5037"/>
                  </a:cubicBezTo>
                  <a:lnTo>
                    <a:pt x="489" y="4847"/>
                  </a:lnTo>
                  <a:cubicBezTo>
                    <a:pt x="393" y="4823"/>
                    <a:pt x="322" y="4739"/>
                    <a:pt x="322" y="4644"/>
                  </a:cubicBezTo>
                  <a:lnTo>
                    <a:pt x="322" y="4132"/>
                  </a:lnTo>
                  <a:cubicBezTo>
                    <a:pt x="322" y="4037"/>
                    <a:pt x="393" y="3954"/>
                    <a:pt x="489" y="3930"/>
                  </a:cubicBezTo>
                  <a:lnTo>
                    <a:pt x="1441" y="3739"/>
                  </a:lnTo>
                  <a:cubicBezTo>
                    <a:pt x="1501" y="3727"/>
                    <a:pt x="1560" y="3680"/>
                    <a:pt x="1572" y="3608"/>
                  </a:cubicBezTo>
                  <a:cubicBezTo>
                    <a:pt x="1632" y="3382"/>
                    <a:pt x="1727" y="3180"/>
                    <a:pt x="1846" y="2977"/>
                  </a:cubicBezTo>
                  <a:cubicBezTo>
                    <a:pt x="1870" y="2918"/>
                    <a:pt x="1870" y="2846"/>
                    <a:pt x="1846" y="2787"/>
                  </a:cubicBezTo>
                  <a:lnTo>
                    <a:pt x="1310" y="1989"/>
                  </a:lnTo>
                  <a:cubicBezTo>
                    <a:pt x="1251" y="1906"/>
                    <a:pt x="1263" y="1787"/>
                    <a:pt x="1334" y="1727"/>
                  </a:cubicBezTo>
                  <a:lnTo>
                    <a:pt x="1715" y="1358"/>
                  </a:lnTo>
                  <a:cubicBezTo>
                    <a:pt x="1754" y="1319"/>
                    <a:pt x="1804" y="1301"/>
                    <a:pt x="1854" y="1301"/>
                  </a:cubicBezTo>
                  <a:cubicBezTo>
                    <a:pt x="1894" y="1301"/>
                    <a:pt x="1933" y="1313"/>
                    <a:pt x="1965" y="1334"/>
                  </a:cubicBezTo>
                  <a:lnTo>
                    <a:pt x="2763" y="1870"/>
                  </a:lnTo>
                  <a:cubicBezTo>
                    <a:pt x="2792" y="1888"/>
                    <a:pt x="2828" y="1897"/>
                    <a:pt x="2864" y="1897"/>
                  </a:cubicBezTo>
                  <a:cubicBezTo>
                    <a:pt x="2900" y="1897"/>
                    <a:pt x="2935" y="1888"/>
                    <a:pt x="2965" y="1870"/>
                  </a:cubicBezTo>
                  <a:cubicBezTo>
                    <a:pt x="3156" y="1751"/>
                    <a:pt x="3382" y="1668"/>
                    <a:pt x="3584" y="1596"/>
                  </a:cubicBezTo>
                  <a:cubicBezTo>
                    <a:pt x="3644" y="1584"/>
                    <a:pt x="3703" y="1525"/>
                    <a:pt x="3715" y="1465"/>
                  </a:cubicBezTo>
                  <a:lnTo>
                    <a:pt x="3918" y="513"/>
                  </a:lnTo>
                  <a:cubicBezTo>
                    <a:pt x="3930" y="417"/>
                    <a:pt x="4013" y="346"/>
                    <a:pt x="4108" y="346"/>
                  </a:cubicBezTo>
                  <a:lnTo>
                    <a:pt x="4632" y="346"/>
                  </a:lnTo>
                  <a:cubicBezTo>
                    <a:pt x="4715" y="346"/>
                    <a:pt x="4811" y="417"/>
                    <a:pt x="4823" y="513"/>
                  </a:cubicBezTo>
                  <a:lnTo>
                    <a:pt x="5013" y="1465"/>
                  </a:lnTo>
                  <a:cubicBezTo>
                    <a:pt x="5025" y="1525"/>
                    <a:pt x="5073" y="1584"/>
                    <a:pt x="5144" y="1596"/>
                  </a:cubicBezTo>
                  <a:cubicBezTo>
                    <a:pt x="5370" y="1656"/>
                    <a:pt x="5585" y="1751"/>
                    <a:pt x="5775" y="1870"/>
                  </a:cubicBezTo>
                  <a:cubicBezTo>
                    <a:pt x="5805" y="1882"/>
                    <a:pt x="5838" y="1888"/>
                    <a:pt x="5870" y="1888"/>
                  </a:cubicBezTo>
                  <a:cubicBezTo>
                    <a:pt x="5903" y="1888"/>
                    <a:pt x="5936" y="1882"/>
                    <a:pt x="5966" y="1870"/>
                  </a:cubicBezTo>
                  <a:lnTo>
                    <a:pt x="6775" y="1334"/>
                  </a:lnTo>
                  <a:cubicBezTo>
                    <a:pt x="6806" y="1309"/>
                    <a:pt x="6846" y="1296"/>
                    <a:pt x="6886" y="1296"/>
                  </a:cubicBezTo>
                  <a:cubicBezTo>
                    <a:pt x="6938" y="1296"/>
                    <a:pt x="6991" y="1317"/>
                    <a:pt x="7025" y="1358"/>
                  </a:cubicBezTo>
                  <a:lnTo>
                    <a:pt x="7394" y="1727"/>
                  </a:lnTo>
                  <a:cubicBezTo>
                    <a:pt x="7466" y="1810"/>
                    <a:pt x="7466" y="1906"/>
                    <a:pt x="7430" y="1989"/>
                  </a:cubicBezTo>
                  <a:lnTo>
                    <a:pt x="6894" y="2787"/>
                  </a:lnTo>
                  <a:cubicBezTo>
                    <a:pt x="6847" y="2846"/>
                    <a:pt x="6847" y="2918"/>
                    <a:pt x="6894" y="2977"/>
                  </a:cubicBezTo>
                  <a:cubicBezTo>
                    <a:pt x="7013" y="3180"/>
                    <a:pt x="7085" y="3394"/>
                    <a:pt x="7156" y="3608"/>
                  </a:cubicBezTo>
                  <a:cubicBezTo>
                    <a:pt x="7168" y="3668"/>
                    <a:pt x="7228" y="3727"/>
                    <a:pt x="7287" y="3739"/>
                  </a:cubicBezTo>
                  <a:lnTo>
                    <a:pt x="8240" y="3930"/>
                  </a:lnTo>
                  <a:cubicBezTo>
                    <a:pt x="8335" y="3954"/>
                    <a:pt x="8406" y="4037"/>
                    <a:pt x="8406" y="4132"/>
                  </a:cubicBezTo>
                  <a:lnTo>
                    <a:pt x="8406" y="4644"/>
                  </a:lnTo>
                  <a:cubicBezTo>
                    <a:pt x="8406" y="4739"/>
                    <a:pt x="8335" y="4823"/>
                    <a:pt x="8240" y="4847"/>
                  </a:cubicBezTo>
                  <a:lnTo>
                    <a:pt x="7287" y="5037"/>
                  </a:lnTo>
                  <a:cubicBezTo>
                    <a:pt x="7228" y="5049"/>
                    <a:pt x="7168" y="5097"/>
                    <a:pt x="7156" y="5168"/>
                  </a:cubicBezTo>
                  <a:cubicBezTo>
                    <a:pt x="7109" y="5335"/>
                    <a:pt x="7049" y="5478"/>
                    <a:pt x="6978" y="5632"/>
                  </a:cubicBezTo>
                  <a:cubicBezTo>
                    <a:pt x="6930" y="5716"/>
                    <a:pt x="6978" y="5823"/>
                    <a:pt x="7073" y="5871"/>
                  </a:cubicBezTo>
                  <a:cubicBezTo>
                    <a:pt x="7095" y="5883"/>
                    <a:pt x="7119" y="5889"/>
                    <a:pt x="7143" y="5889"/>
                  </a:cubicBezTo>
                  <a:cubicBezTo>
                    <a:pt x="7209" y="5889"/>
                    <a:pt x="7276" y="5845"/>
                    <a:pt x="7311" y="5775"/>
                  </a:cubicBezTo>
                  <a:cubicBezTo>
                    <a:pt x="7370" y="5644"/>
                    <a:pt x="7430" y="5513"/>
                    <a:pt x="7466" y="5359"/>
                  </a:cubicBezTo>
                  <a:lnTo>
                    <a:pt x="8323" y="5204"/>
                  </a:lnTo>
                  <a:cubicBezTo>
                    <a:pt x="8585" y="5144"/>
                    <a:pt x="8763" y="4918"/>
                    <a:pt x="8763" y="4644"/>
                  </a:cubicBezTo>
                  <a:lnTo>
                    <a:pt x="8763" y="4132"/>
                  </a:lnTo>
                  <a:cubicBezTo>
                    <a:pt x="8763" y="3858"/>
                    <a:pt x="8573" y="3632"/>
                    <a:pt x="8323" y="3573"/>
                  </a:cubicBezTo>
                  <a:lnTo>
                    <a:pt x="7466" y="3406"/>
                  </a:lnTo>
                  <a:cubicBezTo>
                    <a:pt x="7406" y="3227"/>
                    <a:pt x="7347" y="3073"/>
                    <a:pt x="7263" y="2906"/>
                  </a:cubicBezTo>
                  <a:lnTo>
                    <a:pt x="7740" y="2191"/>
                  </a:lnTo>
                  <a:cubicBezTo>
                    <a:pt x="7882" y="1965"/>
                    <a:pt x="7859" y="1668"/>
                    <a:pt x="7668" y="1477"/>
                  </a:cubicBezTo>
                  <a:lnTo>
                    <a:pt x="7287" y="1108"/>
                  </a:lnTo>
                  <a:cubicBezTo>
                    <a:pt x="7177" y="998"/>
                    <a:pt x="7032" y="940"/>
                    <a:pt x="6885" y="940"/>
                  </a:cubicBezTo>
                  <a:cubicBezTo>
                    <a:pt x="6777" y="940"/>
                    <a:pt x="6668" y="971"/>
                    <a:pt x="6573" y="1037"/>
                  </a:cubicBezTo>
                  <a:lnTo>
                    <a:pt x="5858" y="1513"/>
                  </a:lnTo>
                  <a:cubicBezTo>
                    <a:pt x="5704" y="1418"/>
                    <a:pt x="5537" y="1358"/>
                    <a:pt x="5358" y="1299"/>
                  </a:cubicBezTo>
                  <a:lnTo>
                    <a:pt x="5192" y="453"/>
                  </a:lnTo>
                  <a:cubicBezTo>
                    <a:pt x="5132" y="179"/>
                    <a:pt x="4906" y="1"/>
                    <a:pt x="464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2891;p67">
              <a:extLst>
                <a:ext uri="{FF2B5EF4-FFF2-40B4-BE49-F238E27FC236}">
                  <a16:creationId xmlns:a16="http://schemas.microsoft.com/office/drawing/2014/main" id="{EDB0902A-D37D-1149-90E1-B071BD298A32}"/>
                </a:ext>
              </a:extLst>
            </p:cNvPr>
            <p:cNvSpPr/>
            <p:nvPr/>
          </p:nvSpPr>
          <p:spPr>
            <a:xfrm>
              <a:off x="6161501" y="2967682"/>
              <a:ext cx="111851" cy="97432"/>
            </a:xfrm>
            <a:custGeom>
              <a:avLst/>
              <a:gdLst/>
              <a:ahLst/>
              <a:cxnLst/>
              <a:rect l="l" t="t" r="r" b="b"/>
              <a:pathLst>
                <a:path w="3514" h="3061" extrusionOk="0">
                  <a:moveTo>
                    <a:pt x="1489" y="1"/>
                  </a:moveTo>
                  <a:cubicBezTo>
                    <a:pt x="965" y="1"/>
                    <a:pt x="465" y="215"/>
                    <a:pt x="84" y="584"/>
                  </a:cubicBezTo>
                  <a:cubicBezTo>
                    <a:pt x="1" y="656"/>
                    <a:pt x="1" y="763"/>
                    <a:pt x="84" y="834"/>
                  </a:cubicBezTo>
                  <a:cubicBezTo>
                    <a:pt x="120" y="870"/>
                    <a:pt x="164" y="888"/>
                    <a:pt x="209" y="888"/>
                  </a:cubicBezTo>
                  <a:cubicBezTo>
                    <a:pt x="254" y="888"/>
                    <a:pt x="298" y="870"/>
                    <a:pt x="334" y="834"/>
                  </a:cubicBezTo>
                  <a:cubicBezTo>
                    <a:pt x="644" y="537"/>
                    <a:pt x="1060" y="358"/>
                    <a:pt x="1489" y="358"/>
                  </a:cubicBezTo>
                  <a:cubicBezTo>
                    <a:pt x="2418" y="358"/>
                    <a:pt x="3168" y="1108"/>
                    <a:pt x="3168" y="2025"/>
                  </a:cubicBezTo>
                  <a:cubicBezTo>
                    <a:pt x="3168" y="2299"/>
                    <a:pt x="3096" y="2549"/>
                    <a:pt x="2989" y="2787"/>
                  </a:cubicBezTo>
                  <a:cubicBezTo>
                    <a:pt x="2930" y="2894"/>
                    <a:pt x="2953" y="2989"/>
                    <a:pt x="3049" y="3037"/>
                  </a:cubicBezTo>
                  <a:cubicBezTo>
                    <a:pt x="3073" y="3061"/>
                    <a:pt x="3108" y="3061"/>
                    <a:pt x="3132" y="3061"/>
                  </a:cubicBezTo>
                  <a:cubicBezTo>
                    <a:pt x="3192" y="3061"/>
                    <a:pt x="3263" y="3025"/>
                    <a:pt x="3299" y="2954"/>
                  </a:cubicBezTo>
                  <a:cubicBezTo>
                    <a:pt x="3442" y="2668"/>
                    <a:pt x="3513" y="2358"/>
                    <a:pt x="3513" y="2025"/>
                  </a:cubicBezTo>
                  <a:cubicBezTo>
                    <a:pt x="3513" y="906"/>
                    <a:pt x="2608" y="1"/>
                    <a:pt x="148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2892;p67">
              <a:extLst>
                <a:ext uri="{FF2B5EF4-FFF2-40B4-BE49-F238E27FC236}">
                  <a16:creationId xmlns:a16="http://schemas.microsoft.com/office/drawing/2014/main" id="{803A7373-489B-A049-451B-C847545F66BD}"/>
                </a:ext>
              </a:extLst>
            </p:cNvPr>
            <p:cNvSpPr/>
            <p:nvPr/>
          </p:nvSpPr>
          <p:spPr>
            <a:xfrm>
              <a:off x="6144823" y="3007851"/>
              <a:ext cx="105389" cy="88742"/>
            </a:xfrm>
            <a:custGeom>
              <a:avLst/>
              <a:gdLst/>
              <a:ahLst/>
              <a:cxnLst/>
              <a:rect l="l" t="t" r="r" b="b"/>
              <a:pathLst>
                <a:path w="3311" h="2788" extrusionOk="0">
                  <a:moveTo>
                    <a:pt x="262" y="1"/>
                  </a:moveTo>
                  <a:cubicBezTo>
                    <a:pt x="194" y="1"/>
                    <a:pt x="124" y="44"/>
                    <a:pt x="96" y="108"/>
                  </a:cubicBezTo>
                  <a:cubicBezTo>
                    <a:pt x="25" y="323"/>
                    <a:pt x="1" y="549"/>
                    <a:pt x="1" y="763"/>
                  </a:cubicBezTo>
                  <a:cubicBezTo>
                    <a:pt x="1" y="1882"/>
                    <a:pt x="906" y="2787"/>
                    <a:pt x="2013" y="2787"/>
                  </a:cubicBezTo>
                  <a:cubicBezTo>
                    <a:pt x="2454" y="2787"/>
                    <a:pt x="2846" y="2656"/>
                    <a:pt x="3204" y="2406"/>
                  </a:cubicBezTo>
                  <a:cubicBezTo>
                    <a:pt x="3287" y="2347"/>
                    <a:pt x="3311" y="2239"/>
                    <a:pt x="3251" y="2156"/>
                  </a:cubicBezTo>
                  <a:cubicBezTo>
                    <a:pt x="3214" y="2104"/>
                    <a:pt x="3159" y="2075"/>
                    <a:pt x="3102" y="2075"/>
                  </a:cubicBezTo>
                  <a:cubicBezTo>
                    <a:pt x="3068" y="2075"/>
                    <a:pt x="3033" y="2086"/>
                    <a:pt x="3001" y="2108"/>
                  </a:cubicBezTo>
                  <a:cubicBezTo>
                    <a:pt x="2715" y="2311"/>
                    <a:pt x="2370" y="2418"/>
                    <a:pt x="2037" y="2418"/>
                  </a:cubicBezTo>
                  <a:cubicBezTo>
                    <a:pt x="1108" y="2418"/>
                    <a:pt x="370" y="1680"/>
                    <a:pt x="370" y="751"/>
                  </a:cubicBezTo>
                  <a:cubicBezTo>
                    <a:pt x="370" y="573"/>
                    <a:pt x="394" y="382"/>
                    <a:pt x="453" y="215"/>
                  </a:cubicBezTo>
                  <a:cubicBezTo>
                    <a:pt x="477" y="144"/>
                    <a:pt x="406" y="37"/>
                    <a:pt x="322" y="13"/>
                  </a:cubicBezTo>
                  <a:cubicBezTo>
                    <a:pt x="303" y="5"/>
                    <a:pt x="283" y="1"/>
                    <a:pt x="26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2893;p67">
              <a:extLst>
                <a:ext uri="{FF2B5EF4-FFF2-40B4-BE49-F238E27FC236}">
                  <a16:creationId xmlns:a16="http://schemas.microsoft.com/office/drawing/2014/main" id="{888999D8-A93F-3E99-B49E-49C9AB98FDC8}"/>
                </a:ext>
              </a:extLst>
            </p:cNvPr>
            <p:cNvSpPr/>
            <p:nvPr/>
          </p:nvSpPr>
          <p:spPr>
            <a:xfrm>
              <a:off x="6245626" y="3069251"/>
              <a:ext cx="186110" cy="186874"/>
            </a:xfrm>
            <a:custGeom>
              <a:avLst/>
              <a:gdLst/>
              <a:ahLst/>
              <a:cxnLst/>
              <a:rect l="l" t="t" r="r" b="b"/>
              <a:pathLst>
                <a:path w="5847" h="5871" extrusionOk="0">
                  <a:moveTo>
                    <a:pt x="2751" y="1"/>
                  </a:moveTo>
                  <a:cubicBezTo>
                    <a:pt x="2549" y="1"/>
                    <a:pt x="2370" y="144"/>
                    <a:pt x="2335" y="346"/>
                  </a:cubicBezTo>
                  <a:lnTo>
                    <a:pt x="2227" y="858"/>
                  </a:lnTo>
                  <a:cubicBezTo>
                    <a:pt x="2144" y="894"/>
                    <a:pt x="2037" y="941"/>
                    <a:pt x="1965" y="977"/>
                  </a:cubicBezTo>
                  <a:lnTo>
                    <a:pt x="1513" y="680"/>
                  </a:lnTo>
                  <a:cubicBezTo>
                    <a:pt x="1449" y="631"/>
                    <a:pt x="1372" y="608"/>
                    <a:pt x="1293" y="608"/>
                  </a:cubicBezTo>
                  <a:cubicBezTo>
                    <a:pt x="1179" y="608"/>
                    <a:pt x="1061" y="655"/>
                    <a:pt x="977" y="739"/>
                  </a:cubicBezTo>
                  <a:lnTo>
                    <a:pt x="739" y="977"/>
                  </a:lnTo>
                  <a:cubicBezTo>
                    <a:pt x="596" y="1132"/>
                    <a:pt x="584" y="1346"/>
                    <a:pt x="680" y="1513"/>
                  </a:cubicBezTo>
                  <a:lnTo>
                    <a:pt x="977" y="1965"/>
                  </a:lnTo>
                  <a:cubicBezTo>
                    <a:pt x="918" y="2084"/>
                    <a:pt x="882" y="2215"/>
                    <a:pt x="834" y="2346"/>
                  </a:cubicBezTo>
                  <a:cubicBezTo>
                    <a:pt x="799" y="2442"/>
                    <a:pt x="858" y="2537"/>
                    <a:pt x="953" y="2573"/>
                  </a:cubicBezTo>
                  <a:cubicBezTo>
                    <a:pt x="968" y="2579"/>
                    <a:pt x="984" y="2582"/>
                    <a:pt x="1000" y="2582"/>
                  </a:cubicBezTo>
                  <a:cubicBezTo>
                    <a:pt x="1073" y="2582"/>
                    <a:pt x="1150" y="2522"/>
                    <a:pt x="1180" y="2454"/>
                  </a:cubicBezTo>
                  <a:cubicBezTo>
                    <a:pt x="1215" y="2323"/>
                    <a:pt x="1263" y="2192"/>
                    <a:pt x="1334" y="2049"/>
                  </a:cubicBezTo>
                  <a:cubicBezTo>
                    <a:pt x="1370" y="1989"/>
                    <a:pt x="1370" y="1918"/>
                    <a:pt x="1334" y="1858"/>
                  </a:cubicBezTo>
                  <a:lnTo>
                    <a:pt x="977" y="1322"/>
                  </a:lnTo>
                  <a:cubicBezTo>
                    <a:pt x="965" y="1287"/>
                    <a:pt x="965" y="1263"/>
                    <a:pt x="1001" y="1239"/>
                  </a:cubicBezTo>
                  <a:lnTo>
                    <a:pt x="1239" y="989"/>
                  </a:lnTo>
                  <a:cubicBezTo>
                    <a:pt x="1253" y="975"/>
                    <a:pt x="1271" y="969"/>
                    <a:pt x="1288" y="969"/>
                  </a:cubicBezTo>
                  <a:cubicBezTo>
                    <a:pt x="1301" y="969"/>
                    <a:pt x="1313" y="972"/>
                    <a:pt x="1322" y="977"/>
                  </a:cubicBezTo>
                  <a:lnTo>
                    <a:pt x="1858" y="1334"/>
                  </a:lnTo>
                  <a:cubicBezTo>
                    <a:pt x="1888" y="1358"/>
                    <a:pt x="1921" y="1370"/>
                    <a:pt x="1954" y="1370"/>
                  </a:cubicBezTo>
                  <a:cubicBezTo>
                    <a:pt x="1986" y="1370"/>
                    <a:pt x="2019" y="1358"/>
                    <a:pt x="2049" y="1334"/>
                  </a:cubicBezTo>
                  <a:cubicBezTo>
                    <a:pt x="2168" y="1263"/>
                    <a:pt x="2323" y="1203"/>
                    <a:pt x="2454" y="1168"/>
                  </a:cubicBezTo>
                  <a:cubicBezTo>
                    <a:pt x="2513" y="1156"/>
                    <a:pt x="2573" y="1096"/>
                    <a:pt x="2585" y="1037"/>
                  </a:cubicBezTo>
                  <a:lnTo>
                    <a:pt x="2704" y="418"/>
                  </a:lnTo>
                  <a:cubicBezTo>
                    <a:pt x="2704" y="382"/>
                    <a:pt x="2739" y="358"/>
                    <a:pt x="2775" y="358"/>
                  </a:cubicBezTo>
                  <a:lnTo>
                    <a:pt x="3120" y="358"/>
                  </a:lnTo>
                  <a:cubicBezTo>
                    <a:pt x="3156" y="358"/>
                    <a:pt x="3180" y="382"/>
                    <a:pt x="3192" y="418"/>
                  </a:cubicBezTo>
                  <a:lnTo>
                    <a:pt x="3311" y="1037"/>
                  </a:lnTo>
                  <a:cubicBezTo>
                    <a:pt x="3335" y="1096"/>
                    <a:pt x="3370" y="1156"/>
                    <a:pt x="3454" y="1168"/>
                  </a:cubicBezTo>
                  <a:cubicBezTo>
                    <a:pt x="3585" y="1215"/>
                    <a:pt x="3716" y="1263"/>
                    <a:pt x="3847" y="1334"/>
                  </a:cubicBezTo>
                  <a:cubicBezTo>
                    <a:pt x="3882" y="1352"/>
                    <a:pt x="3918" y="1361"/>
                    <a:pt x="3952" y="1361"/>
                  </a:cubicBezTo>
                  <a:cubicBezTo>
                    <a:pt x="3987" y="1361"/>
                    <a:pt x="4019" y="1352"/>
                    <a:pt x="4049" y="1334"/>
                  </a:cubicBezTo>
                  <a:lnTo>
                    <a:pt x="4585" y="977"/>
                  </a:lnTo>
                  <a:cubicBezTo>
                    <a:pt x="4595" y="972"/>
                    <a:pt x="4607" y="969"/>
                    <a:pt x="4619" y="969"/>
                  </a:cubicBezTo>
                  <a:cubicBezTo>
                    <a:pt x="4636" y="969"/>
                    <a:pt x="4654" y="975"/>
                    <a:pt x="4668" y="989"/>
                  </a:cubicBezTo>
                  <a:lnTo>
                    <a:pt x="4906" y="1239"/>
                  </a:lnTo>
                  <a:cubicBezTo>
                    <a:pt x="4942" y="1263"/>
                    <a:pt x="4942" y="1287"/>
                    <a:pt x="4918" y="1322"/>
                  </a:cubicBezTo>
                  <a:lnTo>
                    <a:pt x="4561" y="1858"/>
                  </a:lnTo>
                  <a:cubicBezTo>
                    <a:pt x="4525" y="1918"/>
                    <a:pt x="4525" y="1989"/>
                    <a:pt x="4561" y="2049"/>
                  </a:cubicBezTo>
                  <a:cubicBezTo>
                    <a:pt x="4644" y="2168"/>
                    <a:pt x="4704" y="2323"/>
                    <a:pt x="4728" y="2454"/>
                  </a:cubicBezTo>
                  <a:cubicBezTo>
                    <a:pt x="4740" y="2513"/>
                    <a:pt x="4799" y="2573"/>
                    <a:pt x="4859" y="2585"/>
                  </a:cubicBezTo>
                  <a:lnTo>
                    <a:pt x="5490" y="2704"/>
                  </a:lnTo>
                  <a:cubicBezTo>
                    <a:pt x="5513" y="2704"/>
                    <a:pt x="5549" y="2739"/>
                    <a:pt x="5549" y="2775"/>
                  </a:cubicBezTo>
                  <a:lnTo>
                    <a:pt x="5549" y="3120"/>
                  </a:lnTo>
                  <a:cubicBezTo>
                    <a:pt x="5549" y="3156"/>
                    <a:pt x="5513" y="3180"/>
                    <a:pt x="5490" y="3192"/>
                  </a:cubicBezTo>
                  <a:lnTo>
                    <a:pt x="4859" y="3311"/>
                  </a:lnTo>
                  <a:cubicBezTo>
                    <a:pt x="4799" y="3335"/>
                    <a:pt x="4740" y="3370"/>
                    <a:pt x="4728" y="3454"/>
                  </a:cubicBezTo>
                  <a:cubicBezTo>
                    <a:pt x="4680" y="3585"/>
                    <a:pt x="4644" y="3716"/>
                    <a:pt x="4561" y="3847"/>
                  </a:cubicBezTo>
                  <a:cubicBezTo>
                    <a:pt x="4537" y="3906"/>
                    <a:pt x="4537" y="3989"/>
                    <a:pt x="4561" y="4049"/>
                  </a:cubicBezTo>
                  <a:lnTo>
                    <a:pt x="4918" y="4585"/>
                  </a:lnTo>
                  <a:cubicBezTo>
                    <a:pt x="4942" y="4609"/>
                    <a:pt x="4942" y="4644"/>
                    <a:pt x="4906" y="4668"/>
                  </a:cubicBezTo>
                  <a:lnTo>
                    <a:pt x="4668" y="4906"/>
                  </a:lnTo>
                  <a:cubicBezTo>
                    <a:pt x="4655" y="4926"/>
                    <a:pt x="4638" y="4935"/>
                    <a:pt x="4622" y="4935"/>
                  </a:cubicBezTo>
                  <a:cubicBezTo>
                    <a:pt x="4609" y="4935"/>
                    <a:pt x="4595" y="4929"/>
                    <a:pt x="4585" y="4918"/>
                  </a:cubicBezTo>
                  <a:lnTo>
                    <a:pt x="4049" y="4561"/>
                  </a:lnTo>
                  <a:cubicBezTo>
                    <a:pt x="4019" y="4543"/>
                    <a:pt x="3984" y="4534"/>
                    <a:pt x="3948" y="4534"/>
                  </a:cubicBezTo>
                  <a:cubicBezTo>
                    <a:pt x="3912" y="4534"/>
                    <a:pt x="3876" y="4543"/>
                    <a:pt x="3847" y="4561"/>
                  </a:cubicBezTo>
                  <a:cubicBezTo>
                    <a:pt x="3728" y="4644"/>
                    <a:pt x="3585" y="4704"/>
                    <a:pt x="3454" y="4728"/>
                  </a:cubicBezTo>
                  <a:cubicBezTo>
                    <a:pt x="3394" y="4751"/>
                    <a:pt x="3335" y="4811"/>
                    <a:pt x="3311" y="4859"/>
                  </a:cubicBezTo>
                  <a:lnTo>
                    <a:pt x="3192" y="5490"/>
                  </a:lnTo>
                  <a:cubicBezTo>
                    <a:pt x="3192" y="5525"/>
                    <a:pt x="3168" y="5549"/>
                    <a:pt x="3120" y="5549"/>
                  </a:cubicBezTo>
                  <a:lnTo>
                    <a:pt x="2775" y="5549"/>
                  </a:lnTo>
                  <a:cubicBezTo>
                    <a:pt x="2751" y="5549"/>
                    <a:pt x="2716" y="5513"/>
                    <a:pt x="2704" y="5490"/>
                  </a:cubicBezTo>
                  <a:lnTo>
                    <a:pt x="2585" y="4859"/>
                  </a:lnTo>
                  <a:cubicBezTo>
                    <a:pt x="2573" y="4811"/>
                    <a:pt x="2525" y="4751"/>
                    <a:pt x="2454" y="4728"/>
                  </a:cubicBezTo>
                  <a:cubicBezTo>
                    <a:pt x="2323" y="4692"/>
                    <a:pt x="2180" y="4644"/>
                    <a:pt x="2049" y="4561"/>
                  </a:cubicBezTo>
                  <a:cubicBezTo>
                    <a:pt x="2019" y="4549"/>
                    <a:pt x="1986" y="4543"/>
                    <a:pt x="1954" y="4543"/>
                  </a:cubicBezTo>
                  <a:cubicBezTo>
                    <a:pt x="1921" y="4543"/>
                    <a:pt x="1888" y="4549"/>
                    <a:pt x="1858" y="4561"/>
                  </a:cubicBezTo>
                  <a:lnTo>
                    <a:pt x="1322" y="4918"/>
                  </a:lnTo>
                  <a:cubicBezTo>
                    <a:pt x="1306" y="4929"/>
                    <a:pt x="1293" y="4935"/>
                    <a:pt x="1280" y="4935"/>
                  </a:cubicBezTo>
                  <a:cubicBezTo>
                    <a:pt x="1265" y="4935"/>
                    <a:pt x="1252" y="4926"/>
                    <a:pt x="1239" y="4906"/>
                  </a:cubicBezTo>
                  <a:lnTo>
                    <a:pt x="1001" y="4668"/>
                  </a:lnTo>
                  <a:cubicBezTo>
                    <a:pt x="965" y="4644"/>
                    <a:pt x="965" y="4609"/>
                    <a:pt x="977" y="4585"/>
                  </a:cubicBezTo>
                  <a:lnTo>
                    <a:pt x="1334" y="4049"/>
                  </a:lnTo>
                  <a:cubicBezTo>
                    <a:pt x="1382" y="3989"/>
                    <a:pt x="1382" y="3906"/>
                    <a:pt x="1334" y="3847"/>
                  </a:cubicBezTo>
                  <a:cubicBezTo>
                    <a:pt x="1263" y="3728"/>
                    <a:pt x="1203" y="3585"/>
                    <a:pt x="1180" y="3454"/>
                  </a:cubicBezTo>
                  <a:cubicBezTo>
                    <a:pt x="1156" y="3394"/>
                    <a:pt x="1096" y="3335"/>
                    <a:pt x="1037" y="3311"/>
                  </a:cubicBezTo>
                  <a:lnTo>
                    <a:pt x="418" y="3192"/>
                  </a:lnTo>
                  <a:cubicBezTo>
                    <a:pt x="382" y="3192"/>
                    <a:pt x="358" y="3168"/>
                    <a:pt x="358" y="3120"/>
                  </a:cubicBezTo>
                  <a:lnTo>
                    <a:pt x="358" y="2775"/>
                  </a:lnTo>
                  <a:cubicBezTo>
                    <a:pt x="358" y="2751"/>
                    <a:pt x="382" y="2727"/>
                    <a:pt x="418" y="2704"/>
                  </a:cubicBezTo>
                  <a:lnTo>
                    <a:pt x="465" y="2692"/>
                  </a:lnTo>
                  <a:cubicBezTo>
                    <a:pt x="560" y="2680"/>
                    <a:pt x="620" y="2573"/>
                    <a:pt x="596" y="2477"/>
                  </a:cubicBezTo>
                  <a:cubicBezTo>
                    <a:pt x="586" y="2396"/>
                    <a:pt x="507" y="2341"/>
                    <a:pt x="425" y="2341"/>
                  </a:cubicBezTo>
                  <a:cubicBezTo>
                    <a:pt x="411" y="2341"/>
                    <a:pt x="396" y="2343"/>
                    <a:pt x="382" y="2346"/>
                  </a:cubicBezTo>
                  <a:lnTo>
                    <a:pt x="346" y="2370"/>
                  </a:lnTo>
                  <a:cubicBezTo>
                    <a:pt x="144" y="2406"/>
                    <a:pt x="1" y="2585"/>
                    <a:pt x="1" y="2775"/>
                  </a:cubicBezTo>
                  <a:lnTo>
                    <a:pt x="1" y="3120"/>
                  </a:lnTo>
                  <a:cubicBezTo>
                    <a:pt x="1" y="3335"/>
                    <a:pt x="144" y="3513"/>
                    <a:pt x="346" y="3537"/>
                  </a:cubicBezTo>
                  <a:lnTo>
                    <a:pt x="858" y="3644"/>
                  </a:lnTo>
                  <a:cubicBezTo>
                    <a:pt x="894" y="3728"/>
                    <a:pt x="941" y="3835"/>
                    <a:pt x="977" y="3906"/>
                  </a:cubicBezTo>
                  <a:lnTo>
                    <a:pt x="680" y="4359"/>
                  </a:lnTo>
                  <a:cubicBezTo>
                    <a:pt x="560" y="4525"/>
                    <a:pt x="596" y="4763"/>
                    <a:pt x="739" y="4894"/>
                  </a:cubicBezTo>
                  <a:lnTo>
                    <a:pt x="977" y="5132"/>
                  </a:lnTo>
                  <a:cubicBezTo>
                    <a:pt x="1067" y="5216"/>
                    <a:pt x="1182" y="5259"/>
                    <a:pt x="1292" y="5259"/>
                  </a:cubicBezTo>
                  <a:cubicBezTo>
                    <a:pt x="1371" y="5259"/>
                    <a:pt x="1448" y="5237"/>
                    <a:pt x="1513" y="5192"/>
                  </a:cubicBezTo>
                  <a:lnTo>
                    <a:pt x="1965" y="4894"/>
                  </a:lnTo>
                  <a:cubicBezTo>
                    <a:pt x="2049" y="4942"/>
                    <a:pt x="2144" y="4978"/>
                    <a:pt x="2227" y="5013"/>
                  </a:cubicBezTo>
                  <a:lnTo>
                    <a:pt x="2335" y="5537"/>
                  </a:lnTo>
                  <a:cubicBezTo>
                    <a:pt x="2382" y="5728"/>
                    <a:pt x="2561" y="5871"/>
                    <a:pt x="2751" y="5871"/>
                  </a:cubicBezTo>
                  <a:lnTo>
                    <a:pt x="3097" y="5871"/>
                  </a:lnTo>
                  <a:cubicBezTo>
                    <a:pt x="3299" y="5871"/>
                    <a:pt x="3478" y="5728"/>
                    <a:pt x="3513" y="5537"/>
                  </a:cubicBezTo>
                  <a:lnTo>
                    <a:pt x="3620" y="5013"/>
                  </a:lnTo>
                  <a:cubicBezTo>
                    <a:pt x="3704" y="4978"/>
                    <a:pt x="3811" y="4942"/>
                    <a:pt x="3882" y="4894"/>
                  </a:cubicBezTo>
                  <a:lnTo>
                    <a:pt x="4323" y="5192"/>
                  </a:lnTo>
                  <a:cubicBezTo>
                    <a:pt x="4391" y="5241"/>
                    <a:pt x="4472" y="5264"/>
                    <a:pt x="4552" y="5264"/>
                  </a:cubicBezTo>
                  <a:cubicBezTo>
                    <a:pt x="4667" y="5264"/>
                    <a:pt x="4781" y="5217"/>
                    <a:pt x="4859" y="5132"/>
                  </a:cubicBezTo>
                  <a:lnTo>
                    <a:pt x="5097" y="4894"/>
                  </a:lnTo>
                  <a:cubicBezTo>
                    <a:pt x="5252" y="4740"/>
                    <a:pt x="5263" y="4525"/>
                    <a:pt x="5156" y="4359"/>
                  </a:cubicBezTo>
                  <a:lnTo>
                    <a:pt x="4859" y="3906"/>
                  </a:lnTo>
                  <a:cubicBezTo>
                    <a:pt x="4906" y="3823"/>
                    <a:pt x="4954" y="3728"/>
                    <a:pt x="4978" y="3644"/>
                  </a:cubicBezTo>
                  <a:lnTo>
                    <a:pt x="5502" y="3537"/>
                  </a:lnTo>
                  <a:cubicBezTo>
                    <a:pt x="5692" y="3489"/>
                    <a:pt x="5847" y="3311"/>
                    <a:pt x="5847" y="3120"/>
                  </a:cubicBezTo>
                  <a:lnTo>
                    <a:pt x="5847" y="2775"/>
                  </a:lnTo>
                  <a:cubicBezTo>
                    <a:pt x="5847" y="2549"/>
                    <a:pt x="5716" y="2382"/>
                    <a:pt x="5502" y="2334"/>
                  </a:cubicBezTo>
                  <a:lnTo>
                    <a:pt x="4990" y="2227"/>
                  </a:lnTo>
                  <a:cubicBezTo>
                    <a:pt x="4954" y="2144"/>
                    <a:pt x="4906" y="2037"/>
                    <a:pt x="4871" y="1965"/>
                  </a:cubicBezTo>
                  <a:lnTo>
                    <a:pt x="5168" y="1513"/>
                  </a:lnTo>
                  <a:cubicBezTo>
                    <a:pt x="5287" y="1346"/>
                    <a:pt x="5252" y="1108"/>
                    <a:pt x="5109" y="977"/>
                  </a:cubicBezTo>
                  <a:lnTo>
                    <a:pt x="4871" y="739"/>
                  </a:lnTo>
                  <a:cubicBezTo>
                    <a:pt x="4780" y="656"/>
                    <a:pt x="4666" y="613"/>
                    <a:pt x="4555" y="613"/>
                  </a:cubicBezTo>
                  <a:cubicBezTo>
                    <a:pt x="4476" y="613"/>
                    <a:pt x="4399" y="635"/>
                    <a:pt x="4335" y="680"/>
                  </a:cubicBezTo>
                  <a:lnTo>
                    <a:pt x="3882" y="977"/>
                  </a:lnTo>
                  <a:cubicBezTo>
                    <a:pt x="3799" y="941"/>
                    <a:pt x="3704" y="894"/>
                    <a:pt x="3620" y="858"/>
                  </a:cubicBezTo>
                  <a:lnTo>
                    <a:pt x="3513" y="346"/>
                  </a:lnTo>
                  <a:cubicBezTo>
                    <a:pt x="3466" y="144"/>
                    <a:pt x="3287" y="1"/>
                    <a:pt x="30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2894;p67">
              <a:extLst>
                <a:ext uri="{FF2B5EF4-FFF2-40B4-BE49-F238E27FC236}">
                  <a16:creationId xmlns:a16="http://schemas.microsoft.com/office/drawing/2014/main" id="{3DD32388-D74B-53D6-1E0F-7C834CC09115}"/>
                </a:ext>
              </a:extLst>
            </p:cNvPr>
            <p:cNvSpPr/>
            <p:nvPr/>
          </p:nvSpPr>
          <p:spPr>
            <a:xfrm>
              <a:off x="6305882" y="3129887"/>
              <a:ext cx="64488" cy="64456"/>
            </a:xfrm>
            <a:custGeom>
              <a:avLst/>
              <a:gdLst/>
              <a:ahLst/>
              <a:cxnLst/>
              <a:rect l="l" t="t" r="r" b="b"/>
              <a:pathLst>
                <a:path w="2026" h="2025" extrusionOk="0">
                  <a:moveTo>
                    <a:pt x="1013" y="1"/>
                  </a:moveTo>
                  <a:cubicBezTo>
                    <a:pt x="453" y="1"/>
                    <a:pt x="1" y="441"/>
                    <a:pt x="1" y="1013"/>
                  </a:cubicBezTo>
                  <a:cubicBezTo>
                    <a:pt x="1" y="1561"/>
                    <a:pt x="442" y="2025"/>
                    <a:pt x="1013" y="2025"/>
                  </a:cubicBezTo>
                  <a:cubicBezTo>
                    <a:pt x="1227" y="2025"/>
                    <a:pt x="1442" y="1942"/>
                    <a:pt x="1620" y="1811"/>
                  </a:cubicBezTo>
                  <a:cubicBezTo>
                    <a:pt x="1692" y="1751"/>
                    <a:pt x="1704" y="1632"/>
                    <a:pt x="1644" y="1561"/>
                  </a:cubicBezTo>
                  <a:cubicBezTo>
                    <a:pt x="1608" y="1517"/>
                    <a:pt x="1549" y="1491"/>
                    <a:pt x="1493" y="1491"/>
                  </a:cubicBezTo>
                  <a:cubicBezTo>
                    <a:pt x="1457" y="1491"/>
                    <a:pt x="1422" y="1502"/>
                    <a:pt x="1394" y="1525"/>
                  </a:cubicBezTo>
                  <a:cubicBezTo>
                    <a:pt x="1275" y="1620"/>
                    <a:pt x="1144" y="1668"/>
                    <a:pt x="989" y="1668"/>
                  </a:cubicBezTo>
                  <a:cubicBezTo>
                    <a:pt x="632" y="1668"/>
                    <a:pt x="358" y="1370"/>
                    <a:pt x="358" y="1025"/>
                  </a:cubicBezTo>
                  <a:cubicBezTo>
                    <a:pt x="382" y="668"/>
                    <a:pt x="668" y="370"/>
                    <a:pt x="1025" y="370"/>
                  </a:cubicBezTo>
                  <a:cubicBezTo>
                    <a:pt x="1382" y="370"/>
                    <a:pt x="1668" y="668"/>
                    <a:pt x="1668" y="1013"/>
                  </a:cubicBezTo>
                  <a:cubicBezTo>
                    <a:pt x="1668" y="1120"/>
                    <a:pt x="1739" y="1191"/>
                    <a:pt x="1846" y="1191"/>
                  </a:cubicBezTo>
                  <a:cubicBezTo>
                    <a:pt x="1942" y="1191"/>
                    <a:pt x="2025" y="1120"/>
                    <a:pt x="2025" y="1013"/>
                  </a:cubicBezTo>
                  <a:cubicBezTo>
                    <a:pt x="2025" y="453"/>
                    <a:pt x="1573" y="1"/>
                    <a:pt x="101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2895;p67">
              <a:extLst>
                <a:ext uri="{FF2B5EF4-FFF2-40B4-BE49-F238E27FC236}">
                  <a16:creationId xmlns:a16="http://schemas.microsoft.com/office/drawing/2014/main" id="{523C9C33-1180-B336-C65E-FD89AD30242C}"/>
                </a:ext>
              </a:extLst>
            </p:cNvPr>
            <p:cNvSpPr/>
            <p:nvPr/>
          </p:nvSpPr>
          <p:spPr>
            <a:xfrm>
              <a:off x="6173634" y="2997631"/>
              <a:ext cx="70153" cy="70153"/>
            </a:xfrm>
            <a:custGeom>
              <a:avLst/>
              <a:gdLst/>
              <a:ahLst/>
              <a:cxnLst/>
              <a:rect l="l" t="t" r="r" b="b"/>
              <a:pathLst>
                <a:path w="2204" h="2204" extrusionOk="0">
                  <a:moveTo>
                    <a:pt x="1096" y="370"/>
                  </a:moveTo>
                  <a:cubicBezTo>
                    <a:pt x="1501" y="370"/>
                    <a:pt x="1834" y="703"/>
                    <a:pt x="1834" y="1108"/>
                  </a:cubicBezTo>
                  <a:cubicBezTo>
                    <a:pt x="1834" y="1501"/>
                    <a:pt x="1501" y="1834"/>
                    <a:pt x="1096" y="1834"/>
                  </a:cubicBezTo>
                  <a:cubicBezTo>
                    <a:pt x="691" y="1834"/>
                    <a:pt x="370" y="1501"/>
                    <a:pt x="370" y="1108"/>
                  </a:cubicBezTo>
                  <a:cubicBezTo>
                    <a:pt x="370" y="703"/>
                    <a:pt x="703" y="370"/>
                    <a:pt x="1096" y="370"/>
                  </a:cubicBezTo>
                  <a:close/>
                  <a:moveTo>
                    <a:pt x="1096" y="1"/>
                  </a:moveTo>
                  <a:cubicBezTo>
                    <a:pt x="489" y="1"/>
                    <a:pt x="1" y="489"/>
                    <a:pt x="1" y="1108"/>
                  </a:cubicBezTo>
                  <a:cubicBezTo>
                    <a:pt x="1" y="1715"/>
                    <a:pt x="489" y="2203"/>
                    <a:pt x="1096" y="2203"/>
                  </a:cubicBezTo>
                  <a:cubicBezTo>
                    <a:pt x="1715" y="2191"/>
                    <a:pt x="2203" y="1703"/>
                    <a:pt x="2203" y="1108"/>
                  </a:cubicBezTo>
                  <a:cubicBezTo>
                    <a:pt x="2203" y="489"/>
                    <a:pt x="1715" y="1"/>
                    <a:pt x="109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0187033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4">
          <a:extLst>
            <a:ext uri="{FF2B5EF4-FFF2-40B4-BE49-F238E27FC236}">
              <a16:creationId xmlns:a16="http://schemas.microsoft.com/office/drawing/2014/main" id="{AFE8FE6F-CB38-644B-CF71-941529695C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709;p32">
            <a:extLst>
              <a:ext uri="{FF2B5EF4-FFF2-40B4-BE49-F238E27FC236}">
                <a16:creationId xmlns:a16="http://schemas.microsoft.com/office/drawing/2014/main" id="{B3D11796-1752-7F4A-F8BA-6D3EFD7BA9D7}"/>
              </a:ext>
            </a:extLst>
          </p:cNvPr>
          <p:cNvSpPr txBox="1">
            <a:spLocks/>
          </p:cNvSpPr>
          <p:nvPr/>
        </p:nvSpPr>
        <p:spPr>
          <a:xfrm>
            <a:off x="507451" y="305320"/>
            <a:ext cx="5111669" cy="756036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chibsted Grotesk"/>
              <a:buNone/>
              <a:defRPr sz="60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chibsted Grotesk"/>
              <a:buNone/>
              <a:defRPr sz="6000" b="0" i="0" u="none" strike="noStrike" cap="none">
                <a:solidFill>
                  <a:schemeClr val="lt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chibsted Grotesk"/>
              <a:buNone/>
              <a:defRPr sz="6000" b="0" i="0" u="none" strike="noStrike" cap="none">
                <a:solidFill>
                  <a:schemeClr val="lt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chibsted Grotesk"/>
              <a:buNone/>
              <a:defRPr sz="6000" b="0" i="0" u="none" strike="noStrike" cap="none">
                <a:solidFill>
                  <a:schemeClr val="lt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chibsted Grotesk"/>
              <a:buNone/>
              <a:defRPr sz="6000" b="0" i="0" u="none" strike="noStrike" cap="none">
                <a:solidFill>
                  <a:schemeClr val="lt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chibsted Grotesk"/>
              <a:buNone/>
              <a:defRPr sz="6000" b="0" i="0" u="none" strike="noStrike" cap="none">
                <a:solidFill>
                  <a:schemeClr val="lt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chibsted Grotesk"/>
              <a:buNone/>
              <a:defRPr sz="6000" b="0" i="0" u="none" strike="noStrike" cap="none">
                <a:solidFill>
                  <a:schemeClr val="lt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chibsted Grotesk"/>
              <a:buNone/>
              <a:defRPr sz="6000" b="0" i="0" u="none" strike="noStrike" cap="none">
                <a:solidFill>
                  <a:schemeClr val="lt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chibsted Grotesk"/>
              <a:buNone/>
              <a:defRPr sz="6000" b="0" i="0" u="none" strike="noStrike" cap="none">
                <a:solidFill>
                  <a:schemeClr val="lt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9pPr>
          </a:lstStyle>
          <a:p>
            <a:pPr algn="l"/>
            <a:r>
              <a:rPr lang="en" sz="4800" dirty="0"/>
              <a:t>04</a:t>
            </a:r>
          </a:p>
        </p:txBody>
      </p:sp>
      <p:sp>
        <p:nvSpPr>
          <p:cNvPr id="25" name="Google Shape;708;p32">
            <a:extLst>
              <a:ext uri="{FF2B5EF4-FFF2-40B4-BE49-F238E27FC236}">
                <a16:creationId xmlns:a16="http://schemas.microsoft.com/office/drawing/2014/main" id="{36A436D0-DB06-41C0-6E9D-2B054AF59F18}"/>
              </a:ext>
            </a:extLst>
          </p:cNvPr>
          <p:cNvSpPr txBox="1">
            <a:spLocks/>
          </p:cNvSpPr>
          <p:nvPr/>
        </p:nvSpPr>
        <p:spPr>
          <a:xfrm>
            <a:off x="1741355" y="305320"/>
            <a:ext cx="1937516" cy="6971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chibsted Grotesk"/>
              <a:buNone/>
              <a:defRPr sz="45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chibsted Grotesk"/>
              <a:buNone/>
              <a:defRPr sz="36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chibsted Grotesk"/>
              <a:buNone/>
              <a:defRPr sz="36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chibsted Grotesk"/>
              <a:buNone/>
              <a:defRPr sz="36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chibsted Grotesk"/>
              <a:buNone/>
              <a:defRPr sz="36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chibsted Grotesk"/>
              <a:buNone/>
              <a:defRPr sz="36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chibsted Grotesk"/>
              <a:buNone/>
              <a:defRPr sz="36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chibsted Grotesk"/>
              <a:buNone/>
              <a:defRPr sz="36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chibsted Grotesk"/>
              <a:buNone/>
              <a:defRPr sz="36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9pPr>
          </a:lstStyle>
          <a:p>
            <a:pPr algn="l"/>
            <a:r>
              <a:rPr lang="fr-FR" sz="3600" dirty="0"/>
              <a:t>Maîtrise</a:t>
            </a:r>
          </a:p>
        </p:txBody>
      </p:sp>
      <p:sp>
        <p:nvSpPr>
          <p:cNvPr id="26" name="Google Shape;708;p32">
            <a:extLst>
              <a:ext uri="{FF2B5EF4-FFF2-40B4-BE49-F238E27FC236}">
                <a16:creationId xmlns:a16="http://schemas.microsoft.com/office/drawing/2014/main" id="{D3328A4E-0E91-A983-A393-4D1482115347}"/>
              </a:ext>
            </a:extLst>
          </p:cNvPr>
          <p:cNvSpPr txBox="1">
            <a:spLocks/>
          </p:cNvSpPr>
          <p:nvPr/>
        </p:nvSpPr>
        <p:spPr>
          <a:xfrm>
            <a:off x="3599219" y="310370"/>
            <a:ext cx="2003473" cy="6971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chibsted Grotesk"/>
              <a:buNone/>
              <a:defRPr sz="45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chibsted Grotesk"/>
              <a:buNone/>
              <a:defRPr sz="36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chibsted Grotesk"/>
              <a:buNone/>
              <a:defRPr sz="36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chibsted Grotesk"/>
              <a:buNone/>
              <a:defRPr sz="36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chibsted Grotesk"/>
              <a:buNone/>
              <a:defRPr sz="36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chibsted Grotesk"/>
              <a:buNone/>
              <a:defRPr sz="36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chibsted Grotesk"/>
              <a:buNone/>
              <a:defRPr sz="36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chibsted Grotesk"/>
              <a:buNone/>
              <a:defRPr sz="36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chibsted Grotesk"/>
              <a:buNone/>
              <a:defRPr sz="36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9pPr>
          </a:lstStyle>
          <a:p>
            <a:pPr algn="l"/>
            <a:r>
              <a:rPr lang="fr-FR" sz="3600" dirty="0"/>
              <a:t>d’œuvre </a:t>
            </a:r>
          </a:p>
        </p:txBody>
      </p:sp>
      <p:sp>
        <p:nvSpPr>
          <p:cNvPr id="719" name="Google Shape;719;p33">
            <a:extLst>
              <a:ext uri="{FF2B5EF4-FFF2-40B4-BE49-F238E27FC236}">
                <a16:creationId xmlns:a16="http://schemas.microsoft.com/office/drawing/2014/main" id="{70E8AC88-D1FB-62E5-1074-1F206F25D765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2920350" y="2594023"/>
            <a:ext cx="3303300" cy="44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Cooldowns</a:t>
            </a:r>
            <a:endParaRPr dirty="0"/>
          </a:p>
        </p:txBody>
      </p:sp>
      <p:grpSp>
        <p:nvGrpSpPr>
          <p:cNvPr id="31" name="Groupe 30">
            <a:extLst>
              <a:ext uri="{FF2B5EF4-FFF2-40B4-BE49-F238E27FC236}">
                <a16:creationId xmlns:a16="http://schemas.microsoft.com/office/drawing/2014/main" id="{1591B871-48D1-A506-7069-D564D6F44C2F}"/>
              </a:ext>
            </a:extLst>
          </p:cNvPr>
          <p:cNvGrpSpPr/>
          <p:nvPr/>
        </p:nvGrpSpPr>
        <p:grpSpPr>
          <a:xfrm>
            <a:off x="4175760" y="1685854"/>
            <a:ext cx="792480" cy="792480"/>
            <a:chOff x="4175760" y="1685854"/>
            <a:chExt cx="792480" cy="792480"/>
          </a:xfrm>
        </p:grpSpPr>
        <p:sp>
          <p:nvSpPr>
            <p:cNvPr id="720" name="Google Shape;720;p33">
              <a:extLst>
                <a:ext uri="{FF2B5EF4-FFF2-40B4-BE49-F238E27FC236}">
                  <a16:creationId xmlns:a16="http://schemas.microsoft.com/office/drawing/2014/main" id="{4551249B-EF5A-F87C-B71A-67BD14F38B59}"/>
                </a:ext>
              </a:extLst>
            </p:cNvPr>
            <p:cNvSpPr/>
            <p:nvPr/>
          </p:nvSpPr>
          <p:spPr>
            <a:xfrm>
              <a:off x="4175760" y="1685854"/>
              <a:ext cx="792480" cy="79248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gtree"/>
                <a:ea typeface="Figtree"/>
                <a:cs typeface="Figtree"/>
                <a:sym typeface="Figtree"/>
              </a:endParaRPr>
            </a:p>
          </p:txBody>
        </p:sp>
        <p:grpSp>
          <p:nvGrpSpPr>
            <p:cNvPr id="2" name="Google Shape;10920;p63">
              <a:extLst>
                <a:ext uri="{FF2B5EF4-FFF2-40B4-BE49-F238E27FC236}">
                  <a16:creationId xmlns:a16="http://schemas.microsoft.com/office/drawing/2014/main" id="{2498C18A-6AAF-2E27-D0AF-02523C04D4E4}"/>
                </a:ext>
              </a:extLst>
            </p:cNvPr>
            <p:cNvGrpSpPr/>
            <p:nvPr/>
          </p:nvGrpSpPr>
          <p:grpSpPr>
            <a:xfrm>
              <a:off x="4287917" y="1820678"/>
              <a:ext cx="515052" cy="522832"/>
              <a:chOff x="4874902" y="3808799"/>
              <a:chExt cx="345615" cy="350835"/>
            </a:xfrm>
            <a:solidFill>
              <a:schemeClr val="tx1">
                <a:lumMod val="50000"/>
              </a:schemeClr>
            </a:solidFill>
          </p:grpSpPr>
          <p:sp>
            <p:nvSpPr>
              <p:cNvPr id="3" name="Google Shape;10921;p63">
                <a:extLst>
                  <a:ext uri="{FF2B5EF4-FFF2-40B4-BE49-F238E27FC236}">
                    <a16:creationId xmlns:a16="http://schemas.microsoft.com/office/drawing/2014/main" id="{C8AFC52C-B4F0-07C4-4CA5-A6A2AE5B4AAC}"/>
                  </a:ext>
                </a:extLst>
              </p:cNvPr>
              <p:cNvSpPr/>
              <p:nvPr/>
            </p:nvSpPr>
            <p:spPr>
              <a:xfrm>
                <a:off x="4874902" y="3808799"/>
                <a:ext cx="345615" cy="350835"/>
              </a:xfrm>
              <a:custGeom>
                <a:avLst/>
                <a:gdLst/>
                <a:ahLst/>
                <a:cxnLst/>
                <a:rect l="l" t="t" r="r" b="b"/>
                <a:pathLst>
                  <a:path w="10859" h="11023" extrusionOk="0">
                    <a:moveTo>
                      <a:pt x="6632" y="274"/>
                    </a:moveTo>
                    <a:cubicBezTo>
                      <a:pt x="6858" y="274"/>
                      <a:pt x="7037" y="453"/>
                      <a:pt x="7037" y="679"/>
                    </a:cubicBezTo>
                    <a:cubicBezTo>
                      <a:pt x="7037" y="905"/>
                      <a:pt x="6858" y="1084"/>
                      <a:pt x="6632" y="1084"/>
                    </a:cubicBezTo>
                    <a:lnTo>
                      <a:pt x="4906" y="1084"/>
                    </a:lnTo>
                    <a:cubicBezTo>
                      <a:pt x="4691" y="1084"/>
                      <a:pt x="4513" y="905"/>
                      <a:pt x="4513" y="679"/>
                    </a:cubicBezTo>
                    <a:cubicBezTo>
                      <a:pt x="4513" y="453"/>
                      <a:pt x="4691" y="274"/>
                      <a:pt x="4906" y="274"/>
                    </a:cubicBezTo>
                    <a:close/>
                    <a:moveTo>
                      <a:pt x="5965" y="1405"/>
                    </a:moveTo>
                    <a:lnTo>
                      <a:pt x="5965" y="1965"/>
                    </a:lnTo>
                    <a:lnTo>
                      <a:pt x="5572" y="1965"/>
                    </a:lnTo>
                    <a:lnTo>
                      <a:pt x="5572" y="1405"/>
                    </a:lnTo>
                    <a:close/>
                    <a:moveTo>
                      <a:pt x="5790" y="2285"/>
                    </a:moveTo>
                    <a:cubicBezTo>
                      <a:pt x="7012" y="2285"/>
                      <a:pt x="8209" y="2830"/>
                      <a:pt x="9037" y="3834"/>
                    </a:cubicBezTo>
                    <a:cubicBezTo>
                      <a:pt x="10513" y="5632"/>
                      <a:pt x="10228" y="8287"/>
                      <a:pt x="8430" y="9763"/>
                    </a:cubicBezTo>
                    <a:cubicBezTo>
                      <a:pt x="7647" y="10392"/>
                      <a:pt x="6705" y="10700"/>
                      <a:pt x="5771" y="10700"/>
                    </a:cubicBezTo>
                    <a:cubicBezTo>
                      <a:pt x="4545" y="10700"/>
                      <a:pt x="3331" y="10171"/>
                      <a:pt x="2500" y="9144"/>
                    </a:cubicBezTo>
                    <a:cubicBezTo>
                      <a:pt x="405" y="6573"/>
                      <a:pt x="2000" y="2715"/>
                      <a:pt x="5239" y="2322"/>
                    </a:cubicBezTo>
                    <a:cubicBezTo>
                      <a:pt x="5422" y="2297"/>
                      <a:pt x="5606" y="2285"/>
                      <a:pt x="5790" y="2285"/>
                    </a:cubicBezTo>
                    <a:close/>
                    <a:moveTo>
                      <a:pt x="4917" y="0"/>
                    </a:moveTo>
                    <a:cubicBezTo>
                      <a:pt x="4513" y="0"/>
                      <a:pt x="4203" y="322"/>
                      <a:pt x="4203" y="715"/>
                    </a:cubicBezTo>
                    <a:cubicBezTo>
                      <a:pt x="4203" y="1108"/>
                      <a:pt x="4525" y="1429"/>
                      <a:pt x="4917" y="1429"/>
                    </a:cubicBezTo>
                    <a:lnTo>
                      <a:pt x="5251" y="1429"/>
                    </a:lnTo>
                    <a:lnTo>
                      <a:pt x="5251" y="1989"/>
                    </a:lnTo>
                    <a:cubicBezTo>
                      <a:pt x="1727" y="2393"/>
                      <a:pt x="0" y="6573"/>
                      <a:pt x="2262" y="9359"/>
                    </a:cubicBezTo>
                    <a:cubicBezTo>
                      <a:pt x="3161" y="10454"/>
                      <a:pt x="4471" y="11023"/>
                      <a:pt x="5790" y="11023"/>
                    </a:cubicBezTo>
                    <a:cubicBezTo>
                      <a:pt x="6795" y="11023"/>
                      <a:pt x="7805" y="10693"/>
                      <a:pt x="8644" y="10013"/>
                    </a:cubicBezTo>
                    <a:cubicBezTo>
                      <a:pt x="10585" y="8430"/>
                      <a:pt x="10859" y="5561"/>
                      <a:pt x="9287" y="3632"/>
                    </a:cubicBezTo>
                    <a:cubicBezTo>
                      <a:pt x="8513" y="2679"/>
                      <a:pt x="7430" y="2120"/>
                      <a:pt x="6299" y="1989"/>
                    </a:cubicBezTo>
                    <a:lnTo>
                      <a:pt x="6299" y="1429"/>
                    </a:lnTo>
                    <a:lnTo>
                      <a:pt x="6644" y="1429"/>
                    </a:lnTo>
                    <a:cubicBezTo>
                      <a:pt x="7037" y="1429"/>
                      <a:pt x="7358" y="1096"/>
                      <a:pt x="7358" y="715"/>
                    </a:cubicBezTo>
                    <a:cubicBezTo>
                      <a:pt x="7358" y="310"/>
                      <a:pt x="7025" y="0"/>
                      <a:pt x="664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" name="Google Shape;10922;p63">
                <a:extLst>
                  <a:ext uri="{FF2B5EF4-FFF2-40B4-BE49-F238E27FC236}">
                    <a16:creationId xmlns:a16="http://schemas.microsoft.com/office/drawing/2014/main" id="{6A1238D4-D2F6-309C-7FD3-F7E11BBF3750}"/>
                  </a:ext>
                </a:extLst>
              </p:cNvPr>
              <p:cNvSpPr/>
              <p:nvPr/>
            </p:nvSpPr>
            <p:spPr>
              <a:xfrm>
                <a:off x="4939321" y="4009630"/>
                <a:ext cx="145929" cy="123618"/>
              </a:xfrm>
              <a:custGeom>
                <a:avLst/>
                <a:gdLst/>
                <a:ahLst/>
                <a:cxnLst/>
                <a:rect l="l" t="t" r="r" b="b"/>
                <a:pathLst>
                  <a:path w="4585" h="3884" extrusionOk="0">
                    <a:moveTo>
                      <a:pt x="203" y="1"/>
                    </a:moveTo>
                    <a:cubicBezTo>
                      <a:pt x="119" y="1"/>
                      <a:pt x="48" y="72"/>
                      <a:pt x="48" y="155"/>
                    </a:cubicBezTo>
                    <a:cubicBezTo>
                      <a:pt x="48" y="203"/>
                      <a:pt x="0" y="965"/>
                      <a:pt x="429" y="1810"/>
                    </a:cubicBezTo>
                    <a:cubicBezTo>
                      <a:pt x="691" y="2334"/>
                      <a:pt x="1072" y="2799"/>
                      <a:pt x="1548" y="3156"/>
                    </a:cubicBezTo>
                    <a:cubicBezTo>
                      <a:pt x="2212" y="3644"/>
                      <a:pt x="2997" y="3883"/>
                      <a:pt x="3771" y="3883"/>
                    </a:cubicBezTo>
                    <a:cubicBezTo>
                      <a:pt x="3996" y="3883"/>
                      <a:pt x="4221" y="3863"/>
                      <a:pt x="4441" y="3823"/>
                    </a:cubicBezTo>
                    <a:cubicBezTo>
                      <a:pt x="4525" y="3811"/>
                      <a:pt x="4584" y="3715"/>
                      <a:pt x="4572" y="3632"/>
                    </a:cubicBezTo>
                    <a:cubicBezTo>
                      <a:pt x="4540" y="3545"/>
                      <a:pt x="4477" y="3488"/>
                      <a:pt x="4394" y="3488"/>
                    </a:cubicBezTo>
                    <a:cubicBezTo>
                      <a:pt x="4386" y="3488"/>
                      <a:pt x="4378" y="3488"/>
                      <a:pt x="4370" y="3489"/>
                    </a:cubicBezTo>
                    <a:cubicBezTo>
                      <a:pt x="4161" y="3528"/>
                      <a:pt x="3950" y="3547"/>
                      <a:pt x="3739" y="3547"/>
                    </a:cubicBezTo>
                    <a:cubicBezTo>
                      <a:pt x="3035" y="3547"/>
                      <a:pt x="2334" y="3331"/>
                      <a:pt x="1739" y="2882"/>
                    </a:cubicBezTo>
                    <a:cubicBezTo>
                      <a:pt x="286" y="1810"/>
                      <a:pt x="369" y="155"/>
                      <a:pt x="369" y="155"/>
                    </a:cubicBezTo>
                    <a:cubicBezTo>
                      <a:pt x="369" y="72"/>
                      <a:pt x="298" y="1"/>
                      <a:pt x="20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" name="Google Shape;10923;p63">
                <a:extLst>
                  <a:ext uri="{FF2B5EF4-FFF2-40B4-BE49-F238E27FC236}">
                    <a16:creationId xmlns:a16="http://schemas.microsoft.com/office/drawing/2014/main" id="{12484BBA-953D-8F8B-ADCF-36C7D82A6A48}"/>
                  </a:ext>
                </a:extLst>
              </p:cNvPr>
              <p:cNvSpPr/>
              <p:nvPr/>
            </p:nvSpPr>
            <p:spPr>
              <a:xfrm>
                <a:off x="4942344" y="3897629"/>
                <a:ext cx="205033" cy="101816"/>
              </a:xfrm>
              <a:custGeom>
                <a:avLst/>
                <a:gdLst/>
                <a:ahLst/>
                <a:cxnLst/>
                <a:rect l="l" t="t" r="r" b="b"/>
                <a:pathLst>
                  <a:path w="6442" h="3199" extrusionOk="0">
                    <a:moveTo>
                      <a:pt x="3666" y="0"/>
                    </a:moveTo>
                    <a:cubicBezTo>
                      <a:pt x="1972" y="0"/>
                      <a:pt x="363" y="1175"/>
                      <a:pt x="24" y="3008"/>
                    </a:cubicBezTo>
                    <a:cubicBezTo>
                      <a:pt x="0" y="3115"/>
                      <a:pt x="72" y="3198"/>
                      <a:pt x="179" y="3198"/>
                    </a:cubicBezTo>
                    <a:cubicBezTo>
                      <a:pt x="251" y="3198"/>
                      <a:pt x="322" y="3139"/>
                      <a:pt x="334" y="3067"/>
                    </a:cubicBezTo>
                    <a:cubicBezTo>
                      <a:pt x="656" y="1384"/>
                      <a:pt x="2127" y="318"/>
                      <a:pt x="3670" y="318"/>
                    </a:cubicBezTo>
                    <a:cubicBezTo>
                      <a:pt x="4353" y="318"/>
                      <a:pt x="5050" y="527"/>
                      <a:pt x="5668" y="984"/>
                    </a:cubicBezTo>
                    <a:cubicBezTo>
                      <a:pt x="5846" y="1115"/>
                      <a:pt x="5989" y="1257"/>
                      <a:pt x="6144" y="1412"/>
                    </a:cubicBezTo>
                    <a:cubicBezTo>
                      <a:pt x="6180" y="1448"/>
                      <a:pt x="6228" y="1471"/>
                      <a:pt x="6274" y="1471"/>
                    </a:cubicBezTo>
                    <a:cubicBezTo>
                      <a:pt x="6305" y="1471"/>
                      <a:pt x="6334" y="1460"/>
                      <a:pt x="6358" y="1436"/>
                    </a:cubicBezTo>
                    <a:cubicBezTo>
                      <a:pt x="6430" y="1377"/>
                      <a:pt x="6442" y="1269"/>
                      <a:pt x="6382" y="1210"/>
                    </a:cubicBezTo>
                    <a:cubicBezTo>
                      <a:pt x="6216" y="1031"/>
                      <a:pt x="6049" y="876"/>
                      <a:pt x="5858" y="734"/>
                    </a:cubicBezTo>
                    <a:cubicBezTo>
                      <a:pt x="5179" y="230"/>
                      <a:pt x="4414" y="0"/>
                      <a:pt x="366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" name="Google Shape;10924;p63">
                <a:extLst>
                  <a:ext uri="{FF2B5EF4-FFF2-40B4-BE49-F238E27FC236}">
                    <a16:creationId xmlns:a16="http://schemas.microsoft.com/office/drawing/2014/main" id="{F744E578-A340-CED5-2CB9-F4B961AD550C}"/>
                  </a:ext>
                </a:extLst>
              </p:cNvPr>
              <p:cNvSpPr/>
              <p:nvPr/>
            </p:nvSpPr>
            <p:spPr>
              <a:xfrm>
                <a:off x="5092729" y="3950240"/>
                <a:ext cx="84597" cy="175465"/>
              </a:xfrm>
              <a:custGeom>
                <a:avLst/>
                <a:gdLst/>
                <a:ahLst/>
                <a:cxnLst/>
                <a:rect l="l" t="t" r="r" b="b"/>
                <a:pathLst>
                  <a:path w="2658" h="5513" extrusionOk="0">
                    <a:moveTo>
                      <a:pt x="1939" y="0"/>
                    </a:moveTo>
                    <a:cubicBezTo>
                      <a:pt x="1907" y="0"/>
                      <a:pt x="1875" y="11"/>
                      <a:pt x="1848" y="33"/>
                    </a:cubicBezTo>
                    <a:cubicBezTo>
                      <a:pt x="1776" y="81"/>
                      <a:pt x="1741" y="176"/>
                      <a:pt x="1800" y="259"/>
                    </a:cubicBezTo>
                    <a:cubicBezTo>
                      <a:pt x="2145" y="795"/>
                      <a:pt x="2324" y="1414"/>
                      <a:pt x="2324" y="2057"/>
                    </a:cubicBezTo>
                    <a:cubicBezTo>
                      <a:pt x="2324" y="3486"/>
                      <a:pt x="1431" y="4724"/>
                      <a:pt x="169" y="5200"/>
                    </a:cubicBezTo>
                    <a:cubicBezTo>
                      <a:pt x="1" y="5263"/>
                      <a:pt x="55" y="5512"/>
                      <a:pt x="218" y="5512"/>
                    </a:cubicBezTo>
                    <a:cubicBezTo>
                      <a:pt x="239" y="5512"/>
                      <a:pt x="263" y="5508"/>
                      <a:pt x="288" y="5498"/>
                    </a:cubicBezTo>
                    <a:cubicBezTo>
                      <a:pt x="1669" y="4962"/>
                      <a:pt x="2657" y="3605"/>
                      <a:pt x="2657" y="2045"/>
                    </a:cubicBezTo>
                    <a:cubicBezTo>
                      <a:pt x="2622" y="1343"/>
                      <a:pt x="2431" y="676"/>
                      <a:pt x="2074" y="81"/>
                    </a:cubicBezTo>
                    <a:cubicBezTo>
                      <a:pt x="2044" y="29"/>
                      <a:pt x="1992" y="0"/>
                      <a:pt x="193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" name="Google Shape;10925;p63">
                <a:extLst>
                  <a:ext uri="{FF2B5EF4-FFF2-40B4-BE49-F238E27FC236}">
                    <a16:creationId xmlns:a16="http://schemas.microsoft.com/office/drawing/2014/main" id="{12406BFF-C1F3-849D-229B-82927FDB006F}"/>
                  </a:ext>
                </a:extLst>
              </p:cNvPr>
              <p:cNvSpPr/>
              <p:nvPr/>
            </p:nvSpPr>
            <p:spPr>
              <a:xfrm>
                <a:off x="5004886" y="3993717"/>
                <a:ext cx="81478" cy="55348"/>
              </a:xfrm>
              <a:custGeom>
                <a:avLst/>
                <a:gdLst/>
                <a:ahLst/>
                <a:cxnLst/>
                <a:rect l="l" t="t" r="r" b="b"/>
                <a:pathLst>
                  <a:path w="2560" h="1739" extrusionOk="0">
                    <a:moveTo>
                      <a:pt x="1691" y="334"/>
                    </a:moveTo>
                    <a:cubicBezTo>
                      <a:pt x="1976" y="334"/>
                      <a:pt x="2143" y="655"/>
                      <a:pt x="1976" y="882"/>
                    </a:cubicBezTo>
                    <a:cubicBezTo>
                      <a:pt x="1913" y="974"/>
                      <a:pt x="1806" y="1024"/>
                      <a:pt x="1698" y="1024"/>
                    </a:cubicBezTo>
                    <a:cubicBezTo>
                      <a:pt x="1625" y="1024"/>
                      <a:pt x="1551" y="1001"/>
                      <a:pt x="1488" y="953"/>
                    </a:cubicBezTo>
                    <a:cubicBezTo>
                      <a:pt x="1214" y="763"/>
                      <a:pt x="1369" y="334"/>
                      <a:pt x="1691" y="334"/>
                    </a:cubicBezTo>
                    <a:close/>
                    <a:moveTo>
                      <a:pt x="1691" y="1"/>
                    </a:moveTo>
                    <a:cubicBezTo>
                      <a:pt x="1584" y="1"/>
                      <a:pt x="1334" y="36"/>
                      <a:pt x="1155" y="274"/>
                    </a:cubicBezTo>
                    <a:cubicBezTo>
                      <a:pt x="1024" y="453"/>
                      <a:pt x="988" y="655"/>
                      <a:pt x="1048" y="846"/>
                    </a:cubicBezTo>
                    <a:lnTo>
                      <a:pt x="131" y="1441"/>
                    </a:lnTo>
                    <a:cubicBezTo>
                      <a:pt x="0" y="1536"/>
                      <a:pt x="60" y="1739"/>
                      <a:pt x="214" y="1739"/>
                    </a:cubicBezTo>
                    <a:cubicBezTo>
                      <a:pt x="310" y="1739"/>
                      <a:pt x="262" y="1727"/>
                      <a:pt x="1214" y="1132"/>
                    </a:cubicBezTo>
                    <a:cubicBezTo>
                      <a:pt x="1346" y="1279"/>
                      <a:pt x="1520" y="1349"/>
                      <a:pt x="1692" y="1349"/>
                    </a:cubicBezTo>
                    <a:cubicBezTo>
                      <a:pt x="1896" y="1349"/>
                      <a:pt x="2098" y="1252"/>
                      <a:pt x="2226" y="1072"/>
                    </a:cubicBezTo>
                    <a:cubicBezTo>
                      <a:pt x="2560" y="632"/>
                      <a:pt x="2238" y="1"/>
                      <a:pt x="169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" name="Google Shape;10926;p63">
                <a:extLst>
                  <a:ext uri="{FF2B5EF4-FFF2-40B4-BE49-F238E27FC236}">
                    <a16:creationId xmlns:a16="http://schemas.microsoft.com/office/drawing/2014/main" id="{ED1CD25A-4174-9962-4FB6-1DFA7CFB8492}"/>
                  </a:ext>
                </a:extLst>
              </p:cNvPr>
              <p:cNvSpPr/>
              <p:nvPr/>
            </p:nvSpPr>
            <p:spPr>
              <a:xfrm>
                <a:off x="5053391" y="3915262"/>
                <a:ext cx="10630" cy="29982"/>
              </a:xfrm>
              <a:custGeom>
                <a:avLst/>
                <a:gdLst/>
                <a:ahLst/>
                <a:cxnLst/>
                <a:rect l="l" t="t" r="r" b="b"/>
                <a:pathLst>
                  <a:path w="334" h="942" extrusionOk="0">
                    <a:moveTo>
                      <a:pt x="167" y="1"/>
                    </a:moveTo>
                    <a:cubicBezTo>
                      <a:pt x="83" y="1"/>
                      <a:pt x="0" y="72"/>
                      <a:pt x="0" y="168"/>
                    </a:cubicBezTo>
                    <a:lnTo>
                      <a:pt x="0" y="775"/>
                    </a:lnTo>
                    <a:cubicBezTo>
                      <a:pt x="0" y="858"/>
                      <a:pt x="83" y="942"/>
                      <a:pt x="167" y="942"/>
                    </a:cubicBezTo>
                    <a:cubicBezTo>
                      <a:pt x="262" y="942"/>
                      <a:pt x="333" y="858"/>
                      <a:pt x="333" y="775"/>
                    </a:cubicBezTo>
                    <a:lnTo>
                      <a:pt x="333" y="168"/>
                    </a:lnTo>
                    <a:cubicBezTo>
                      <a:pt x="333" y="72"/>
                      <a:pt x="262" y="1"/>
                      <a:pt x="16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" name="Google Shape;10927;p63">
                <a:extLst>
                  <a:ext uri="{FF2B5EF4-FFF2-40B4-BE49-F238E27FC236}">
                    <a16:creationId xmlns:a16="http://schemas.microsoft.com/office/drawing/2014/main" id="{359EE92E-E8E4-CEA3-D280-0A526AF5F239}"/>
                  </a:ext>
                </a:extLst>
              </p:cNvPr>
              <p:cNvSpPr/>
              <p:nvPr/>
            </p:nvSpPr>
            <p:spPr>
              <a:xfrm>
                <a:off x="5005236" y="3928216"/>
                <a:ext cx="21261" cy="26894"/>
              </a:xfrm>
              <a:custGeom>
                <a:avLst/>
                <a:gdLst/>
                <a:ahLst/>
                <a:cxnLst/>
                <a:rect l="l" t="t" r="r" b="b"/>
                <a:pathLst>
                  <a:path w="668" h="845" extrusionOk="0">
                    <a:moveTo>
                      <a:pt x="183" y="1"/>
                    </a:moveTo>
                    <a:cubicBezTo>
                      <a:pt x="156" y="1"/>
                      <a:pt x="130" y="8"/>
                      <a:pt x="108" y="23"/>
                    </a:cubicBezTo>
                    <a:cubicBezTo>
                      <a:pt x="25" y="70"/>
                      <a:pt x="1" y="177"/>
                      <a:pt x="49" y="249"/>
                    </a:cubicBezTo>
                    <a:lnTo>
                      <a:pt x="346" y="773"/>
                    </a:lnTo>
                    <a:cubicBezTo>
                      <a:pt x="382" y="808"/>
                      <a:pt x="430" y="844"/>
                      <a:pt x="489" y="844"/>
                    </a:cubicBezTo>
                    <a:cubicBezTo>
                      <a:pt x="525" y="844"/>
                      <a:pt x="549" y="844"/>
                      <a:pt x="561" y="832"/>
                    </a:cubicBezTo>
                    <a:cubicBezTo>
                      <a:pt x="644" y="785"/>
                      <a:pt x="668" y="677"/>
                      <a:pt x="620" y="606"/>
                    </a:cubicBezTo>
                    <a:lnTo>
                      <a:pt x="322" y="82"/>
                    </a:lnTo>
                    <a:cubicBezTo>
                      <a:pt x="298" y="33"/>
                      <a:pt x="240" y="1"/>
                      <a:pt x="18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10928;p63">
                <a:extLst>
                  <a:ext uri="{FF2B5EF4-FFF2-40B4-BE49-F238E27FC236}">
                    <a16:creationId xmlns:a16="http://schemas.microsoft.com/office/drawing/2014/main" id="{69E99467-B07C-E737-A70C-BAE8D2B27761}"/>
                  </a:ext>
                </a:extLst>
              </p:cNvPr>
              <p:cNvSpPr/>
              <p:nvPr/>
            </p:nvSpPr>
            <p:spPr>
              <a:xfrm>
                <a:off x="4970766" y="3962876"/>
                <a:ext cx="28454" cy="19510"/>
              </a:xfrm>
              <a:custGeom>
                <a:avLst/>
                <a:gdLst/>
                <a:ahLst/>
                <a:cxnLst/>
                <a:rect l="l" t="t" r="r" b="b"/>
                <a:pathLst>
                  <a:path w="894" h="613" extrusionOk="0">
                    <a:moveTo>
                      <a:pt x="189" y="1"/>
                    </a:moveTo>
                    <a:cubicBezTo>
                      <a:pt x="130" y="1"/>
                      <a:pt x="69" y="27"/>
                      <a:pt x="36" y="77"/>
                    </a:cubicBezTo>
                    <a:cubicBezTo>
                      <a:pt x="0" y="160"/>
                      <a:pt x="24" y="255"/>
                      <a:pt x="96" y="303"/>
                    </a:cubicBezTo>
                    <a:lnTo>
                      <a:pt x="620" y="600"/>
                    </a:lnTo>
                    <a:cubicBezTo>
                      <a:pt x="655" y="612"/>
                      <a:pt x="679" y="612"/>
                      <a:pt x="691" y="612"/>
                    </a:cubicBezTo>
                    <a:cubicBezTo>
                      <a:pt x="751" y="612"/>
                      <a:pt x="798" y="589"/>
                      <a:pt x="834" y="541"/>
                    </a:cubicBezTo>
                    <a:cubicBezTo>
                      <a:pt x="893" y="470"/>
                      <a:pt x="858" y="362"/>
                      <a:pt x="786" y="315"/>
                    </a:cubicBezTo>
                    <a:lnTo>
                      <a:pt x="262" y="17"/>
                    </a:lnTo>
                    <a:cubicBezTo>
                      <a:pt x="240" y="6"/>
                      <a:pt x="215" y="1"/>
                      <a:pt x="18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10929;p63">
                <a:extLst>
                  <a:ext uri="{FF2B5EF4-FFF2-40B4-BE49-F238E27FC236}">
                    <a16:creationId xmlns:a16="http://schemas.microsoft.com/office/drawing/2014/main" id="{BAB0EAFF-7C34-9A0F-227D-FCFAD0321812}"/>
                  </a:ext>
                </a:extLst>
              </p:cNvPr>
              <p:cNvSpPr/>
              <p:nvPr/>
            </p:nvSpPr>
            <p:spPr>
              <a:xfrm>
                <a:off x="4958258" y="4010012"/>
                <a:ext cx="29982" cy="10248"/>
              </a:xfrm>
              <a:custGeom>
                <a:avLst/>
                <a:gdLst/>
                <a:ahLst/>
                <a:cxnLst/>
                <a:rect l="l" t="t" r="r" b="b"/>
                <a:pathLst>
                  <a:path w="942" h="322" extrusionOk="0">
                    <a:moveTo>
                      <a:pt x="167" y="1"/>
                    </a:moveTo>
                    <a:cubicBezTo>
                      <a:pt x="72" y="1"/>
                      <a:pt x="1" y="72"/>
                      <a:pt x="1" y="167"/>
                    </a:cubicBezTo>
                    <a:cubicBezTo>
                      <a:pt x="1" y="251"/>
                      <a:pt x="72" y="322"/>
                      <a:pt x="167" y="322"/>
                    </a:cubicBezTo>
                    <a:lnTo>
                      <a:pt x="774" y="322"/>
                    </a:lnTo>
                    <a:cubicBezTo>
                      <a:pt x="870" y="322"/>
                      <a:pt x="941" y="251"/>
                      <a:pt x="941" y="167"/>
                    </a:cubicBezTo>
                    <a:cubicBezTo>
                      <a:pt x="941" y="72"/>
                      <a:pt x="870" y="1"/>
                      <a:pt x="774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10930;p63">
                <a:extLst>
                  <a:ext uri="{FF2B5EF4-FFF2-40B4-BE49-F238E27FC236}">
                    <a16:creationId xmlns:a16="http://schemas.microsoft.com/office/drawing/2014/main" id="{87E2408D-4588-1B09-B6EC-A3EC27D88E0A}"/>
                  </a:ext>
                </a:extLst>
              </p:cNvPr>
              <p:cNvSpPr/>
              <p:nvPr/>
            </p:nvSpPr>
            <p:spPr>
              <a:xfrm>
                <a:off x="4969239" y="4047601"/>
                <a:ext cx="30363" cy="20051"/>
              </a:xfrm>
              <a:custGeom>
                <a:avLst/>
                <a:gdLst/>
                <a:ahLst/>
                <a:cxnLst/>
                <a:rect l="l" t="t" r="r" b="b"/>
                <a:pathLst>
                  <a:path w="954" h="630" extrusionOk="0">
                    <a:moveTo>
                      <a:pt x="754" y="0"/>
                    </a:moveTo>
                    <a:cubicBezTo>
                      <a:pt x="728" y="0"/>
                      <a:pt x="702" y="7"/>
                      <a:pt x="679" y="22"/>
                    </a:cubicBezTo>
                    <a:lnTo>
                      <a:pt x="156" y="320"/>
                    </a:lnTo>
                    <a:cubicBezTo>
                      <a:pt x="1" y="415"/>
                      <a:pt x="60" y="629"/>
                      <a:pt x="239" y="629"/>
                    </a:cubicBezTo>
                    <a:cubicBezTo>
                      <a:pt x="310" y="629"/>
                      <a:pt x="310" y="605"/>
                      <a:pt x="846" y="308"/>
                    </a:cubicBezTo>
                    <a:cubicBezTo>
                      <a:pt x="918" y="260"/>
                      <a:pt x="953" y="153"/>
                      <a:pt x="906" y="82"/>
                    </a:cubicBezTo>
                    <a:cubicBezTo>
                      <a:pt x="873" y="33"/>
                      <a:pt x="812" y="0"/>
                      <a:pt x="75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0931;p63">
                <a:extLst>
                  <a:ext uri="{FF2B5EF4-FFF2-40B4-BE49-F238E27FC236}">
                    <a16:creationId xmlns:a16="http://schemas.microsoft.com/office/drawing/2014/main" id="{5CE3D8F7-0A99-A0FC-FCF4-D771F3538716}"/>
                  </a:ext>
                </a:extLst>
              </p:cNvPr>
              <p:cNvSpPr/>
              <p:nvPr/>
            </p:nvSpPr>
            <p:spPr>
              <a:xfrm>
                <a:off x="5005236" y="4075641"/>
                <a:ext cx="21261" cy="26862"/>
              </a:xfrm>
              <a:custGeom>
                <a:avLst/>
                <a:gdLst/>
                <a:ahLst/>
                <a:cxnLst/>
                <a:rect l="l" t="t" r="r" b="b"/>
                <a:pathLst>
                  <a:path w="668" h="844" extrusionOk="0">
                    <a:moveTo>
                      <a:pt x="491" y="0"/>
                    </a:moveTo>
                    <a:cubicBezTo>
                      <a:pt x="440" y="0"/>
                      <a:pt x="391" y="33"/>
                      <a:pt x="358" y="82"/>
                    </a:cubicBezTo>
                    <a:lnTo>
                      <a:pt x="60" y="606"/>
                    </a:lnTo>
                    <a:cubicBezTo>
                      <a:pt x="1" y="701"/>
                      <a:pt x="72" y="844"/>
                      <a:pt x="191" y="844"/>
                    </a:cubicBezTo>
                    <a:cubicBezTo>
                      <a:pt x="251" y="844"/>
                      <a:pt x="299" y="808"/>
                      <a:pt x="322" y="760"/>
                    </a:cubicBezTo>
                    <a:lnTo>
                      <a:pt x="620" y="248"/>
                    </a:lnTo>
                    <a:cubicBezTo>
                      <a:pt x="668" y="165"/>
                      <a:pt x="644" y="70"/>
                      <a:pt x="561" y="22"/>
                    </a:cubicBezTo>
                    <a:cubicBezTo>
                      <a:pt x="538" y="7"/>
                      <a:pt x="514" y="0"/>
                      <a:pt x="49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0932;p63">
                <a:extLst>
                  <a:ext uri="{FF2B5EF4-FFF2-40B4-BE49-F238E27FC236}">
                    <a16:creationId xmlns:a16="http://schemas.microsoft.com/office/drawing/2014/main" id="{BC137E95-030C-2BD2-F992-87F5E5AC1497}"/>
                  </a:ext>
                </a:extLst>
              </p:cNvPr>
              <p:cNvSpPr/>
              <p:nvPr/>
            </p:nvSpPr>
            <p:spPr>
              <a:xfrm>
                <a:off x="5053391" y="4085794"/>
                <a:ext cx="10630" cy="29982"/>
              </a:xfrm>
              <a:custGeom>
                <a:avLst/>
                <a:gdLst/>
                <a:ahLst/>
                <a:cxnLst/>
                <a:rect l="l" t="t" r="r" b="b"/>
                <a:pathLst>
                  <a:path w="334" h="942" extrusionOk="0">
                    <a:moveTo>
                      <a:pt x="167" y="1"/>
                    </a:moveTo>
                    <a:cubicBezTo>
                      <a:pt x="83" y="1"/>
                      <a:pt x="0" y="72"/>
                      <a:pt x="0" y="167"/>
                    </a:cubicBezTo>
                    <a:lnTo>
                      <a:pt x="0" y="775"/>
                    </a:lnTo>
                    <a:cubicBezTo>
                      <a:pt x="0" y="858"/>
                      <a:pt x="83" y="941"/>
                      <a:pt x="167" y="941"/>
                    </a:cubicBezTo>
                    <a:cubicBezTo>
                      <a:pt x="250" y="941"/>
                      <a:pt x="333" y="858"/>
                      <a:pt x="333" y="775"/>
                    </a:cubicBezTo>
                    <a:lnTo>
                      <a:pt x="333" y="167"/>
                    </a:lnTo>
                    <a:cubicBezTo>
                      <a:pt x="333" y="72"/>
                      <a:pt x="250" y="1"/>
                      <a:pt x="16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0933;p63">
                <a:extLst>
                  <a:ext uri="{FF2B5EF4-FFF2-40B4-BE49-F238E27FC236}">
                    <a16:creationId xmlns:a16="http://schemas.microsoft.com/office/drawing/2014/main" id="{5309A9B0-6D03-63A8-6939-7FC683B4A885}"/>
                  </a:ext>
                </a:extLst>
              </p:cNvPr>
              <p:cNvSpPr/>
              <p:nvPr/>
            </p:nvSpPr>
            <p:spPr>
              <a:xfrm>
                <a:off x="5090501" y="4075641"/>
                <a:ext cx="21261" cy="26894"/>
              </a:xfrm>
              <a:custGeom>
                <a:avLst/>
                <a:gdLst/>
                <a:ahLst/>
                <a:cxnLst/>
                <a:rect l="l" t="t" r="r" b="b"/>
                <a:pathLst>
                  <a:path w="668" h="845" extrusionOk="0">
                    <a:moveTo>
                      <a:pt x="182" y="0"/>
                    </a:moveTo>
                    <a:cubicBezTo>
                      <a:pt x="156" y="0"/>
                      <a:pt x="130" y="7"/>
                      <a:pt x="108" y="22"/>
                    </a:cubicBezTo>
                    <a:cubicBezTo>
                      <a:pt x="25" y="70"/>
                      <a:pt x="1" y="165"/>
                      <a:pt x="48" y="248"/>
                    </a:cubicBezTo>
                    <a:lnTo>
                      <a:pt x="346" y="760"/>
                    </a:lnTo>
                    <a:cubicBezTo>
                      <a:pt x="370" y="815"/>
                      <a:pt x="424" y="844"/>
                      <a:pt x="479" y="844"/>
                    </a:cubicBezTo>
                    <a:cubicBezTo>
                      <a:pt x="507" y="844"/>
                      <a:pt x="536" y="836"/>
                      <a:pt x="560" y="820"/>
                    </a:cubicBezTo>
                    <a:cubicBezTo>
                      <a:pt x="644" y="784"/>
                      <a:pt x="668" y="677"/>
                      <a:pt x="620" y="606"/>
                    </a:cubicBezTo>
                    <a:lnTo>
                      <a:pt x="322" y="82"/>
                    </a:lnTo>
                    <a:cubicBezTo>
                      <a:pt x="298" y="33"/>
                      <a:pt x="240" y="0"/>
                      <a:pt x="18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0934;p63">
                <a:extLst>
                  <a:ext uri="{FF2B5EF4-FFF2-40B4-BE49-F238E27FC236}">
                    <a16:creationId xmlns:a16="http://schemas.microsoft.com/office/drawing/2014/main" id="{94756A21-C11C-558F-F12D-4A697C1A6AAF}"/>
                  </a:ext>
                </a:extLst>
              </p:cNvPr>
              <p:cNvSpPr/>
              <p:nvPr/>
            </p:nvSpPr>
            <p:spPr>
              <a:xfrm>
                <a:off x="5117809" y="4048142"/>
                <a:ext cx="28454" cy="19510"/>
              </a:xfrm>
              <a:custGeom>
                <a:avLst/>
                <a:gdLst/>
                <a:ahLst/>
                <a:cxnLst/>
                <a:rect l="l" t="t" r="r" b="b"/>
                <a:pathLst>
                  <a:path w="894" h="613" extrusionOk="0">
                    <a:moveTo>
                      <a:pt x="195" y="1"/>
                    </a:moveTo>
                    <a:cubicBezTo>
                      <a:pt x="136" y="1"/>
                      <a:pt x="81" y="27"/>
                      <a:pt x="48" y="77"/>
                    </a:cubicBezTo>
                    <a:cubicBezTo>
                      <a:pt x="0" y="160"/>
                      <a:pt x="36" y="243"/>
                      <a:pt x="107" y="291"/>
                    </a:cubicBezTo>
                    <a:cubicBezTo>
                      <a:pt x="643" y="588"/>
                      <a:pt x="631" y="612"/>
                      <a:pt x="714" y="612"/>
                    </a:cubicBezTo>
                    <a:cubicBezTo>
                      <a:pt x="774" y="612"/>
                      <a:pt x="822" y="588"/>
                      <a:pt x="845" y="541"/>
                    </a:cubicBezTo>
                    <a:cubicBezTo>
                      <a:pt x="893" y="469"/>
                      <a:pt x="869" y="362"/>
                      <a:pt x="786" y="315"/>
                    </a:cubicBezTo>
                    <a:lnTo>
                      <a:pt x="274" y="17"/>
                    </a:lnTo>
                    <a:cubicBezTo>
                      <a:pt x="248" y="6"/>
                      <a:pt x="221" y="1"/>
                      <a:pt x="19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0935;p63">
                <a:extLst>
                  <a:ext uri="{FF2B5EF4-FFF2-40B4-BE49-F238E27FC236}">
                    <a16:creationId xmlns:a16="http://schemas.microsoft.com/office/drawing/2014/main" id="{F69E6E15-06E7-093A-97FE-FA8BB340E872}"/>
                  </a:ext>
                </a:extLst>
              </p:cNvPr>
              <p:cNvSpPr/>
              <p:nvPr/>
            </p:nvSpPr>
            <p:spPr>
              <a:xfrm>
                <a:off x="5128790" y="4010012"/>
                <a:ext cx="29950" cy="10248"/>
              </a:xfrm>
              <a:custGeom>
                <a:avLst/>
                <a:gdLst/>
                <a:ahLst/>
                <a:cxnLst/>
                <a:rect l="l" t="t" r="r" b="b"/>
                <a:pathLst>
                  <a:path w="941" h="322" extrusionOk="0">
                    <a:moveTo>
                      <a:pt x="167" y="1"/>
                    </a:moveTo>
                    <a:cubicBezTo>
                      <a:pt x="72" y="1"/>
                      <a:pt x="0" y="72"/>
                      <a:pt x="0" y="167"/>
                    </a:cubicBezTo>
                    <a:cubicBezTo>
                      <a:pt x="0" y="251"/>
                      <a:pt x="72" y="322"/>
                      <a:pt x="167" y="322"/>
                    </a:cubicBezTo>
                    <a:lnTo>
                      <a:pt x="774" y="322"/>
                    </a:lnTo>
                    <a:cubicBezTo>
                      <a:pt x="870" y="322"/>
                      <a:pt x="941" y="251"/>
                      <a:pt x="941" y="167"/>
                    </a:cubicBezTo>
                    <a:cubicBezTo>
                      <a:pt x="941" y="72"/>
                      <a:pt x="870" y="1"/>
                      <a:pt x="774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0936;p63">
                <a:extLst>
                  <a:ext uri="{FF2B5EF4-FFF2-40B4-BE49-F238E27FC236}">
                    <a16:creationId xmlns:a16="http://schemas.microsoft.com/office/drawing/2014/main" id="{5C1AA2FC-F41D-102A-4550-CA8E88BDAD6D}"/>
                  </a:ext>
                </a:extLst>
              </p:cNvPr>
              <p:cNvSpPr/>
              <p:nvPr/>
            </p:nvSpPr>
            <p:spPr>
              <a:xfrm>
                <a:off x="5117809" y="3962717"/>
                <a:ext cx="28454" cy="19669"/>
              </a:xfrm>
              <a:custGeom>
                <a:avLst/>
                <a:gdLst/>
                <a:ahLst/>
                <a:cxnLst/>
                <a:rect l="l" t="t" r="r" b="b"/>
                <a:pathLst>
                  <a:path w="894" h="618" extrusionOk="0">
                    <a:moveTo>
                      <a:pt x="706" y="0"/>
                    </a:moveTo>
                    <a:cubicBezTo>
                      <a:pt x="679" y="0"/>
                      <a:pt x="654" y="7"/>
                      <a:pt x="631" y="22"/>
                    </a:cubicBezTo>
                    <a:lnTo>
                      <a:pt x="107" y="320"/>
                    </a:lnTo>
                    <a:cubicBezTo>
                      <a:pt x="36" y="367"/>
                      <a:pt x="0" y="475"/>
                      <a:pt x="48" y="546"/>
                    </a:cubicBezTo>
                    <a:cubicBezTo>
                      <a:pt x="83" y="594"/>
                      <a:pt x="143" y="617"/>
                      <a:pt x="202" y="617"/>
                    </a:cubicBezTo>
                    <a:cubicBezTo>
                      <a:pt x="226" y="617"/>
                      <a:pt x="262" y="617"/>
                      <a:pt x="274" y="605"/>
                    </a:cubicBezTo>
                    <a:lnTo>
                      <a:pt x="798" y="308"/>
                    </a:lnTo>
                    <a:cubicBezTo>
                      <a:pt x="869" y="260"/>
                      <a:pt x="893" y="165"/>
                      <a:pt x="857" y="82"/>
                    </a:cubicBezTo>
                    <a:cubicBezTo>
                      <a:pt x="825" y="33"/>
                      <a:pt x="764" y="0"/>
                      <a:pt x="70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0937;p63">
                <a:extLst>
                  <a:ext uri="{FF2B5EF4-FFF2-40B4-BE49-F238E27FC236}">
                    <a16:creationId xmlns:a16="http://schemas.microsoft.com/office/drawing/2014/main" id="{7CB6238D-5713-81A3-1C94-B2E0CFA09800}"/>
                  </a:ext>
                </a:extLst>
              </p:cNvPr>
              <p:cNvSpPr/>
              <p:nvPr/>
            </p:nvSpPr>
            <p:spPr>
              <a:xfrm>
                <a:off x="5090501" y="3928152"/>
                <a:ext cx="20879" cy="26958"/>
              </a:xfrm>
              <a:custGeom>
                <a:avLst/>
                <a:gdLst/>
                <a:ahLst/>
                <a:cxnLst/>
                <a:rect l="l" t="t" r="r" b="b"/>
                <a:pathLst>
                  <a:path w="656" h="847" extrusionOk="0">
                    <a:moveTo>
                      <a:pt x="475" y="0"/>
                    </a:moveTo>
                    <a:cubicBezTo>
                      <a:pt x="424" y="0"/>
                      <a:pt x="370" y="29"/>
                      <a:pt x="346" y="84"/>
                    </a:cubicBezTo>
                    <a:lnTo>
                      <a:pt x="48" y="608"/>
                    </a:lnTo>
                    <a:cubicBezTo>
                      <a:pt x="1" y="679"/>
                      <a:pt x="25" y="787"/>
                      <a:pt x="108" y="834"/>
                    </a:cubicBezTo>
                    <a:cubicBezTo>
                      <a:pt x="132" y="846"/>
                      <a:pt x="168" y="846"/>
                      <a:pt x="179" y="846"/>
                    </a:cubicBezTo>
                    <a:cubicBezTo>
                      <a:pt x="239" y="846"/>
                      <a:pt x="287" y="810"/>
                      <a:pt x="310" y="775"/>
                    </a:cubicBezTo>
                    <a:lnTo>
                      <a:pt x="608" y="251"/>
                    </a:lnTo>
                    <a:cubicBezTo>
                      <a:pt x="656" y="179"/>
                      <a:pt x="620" y="72"/>
                      <a:pt x="549" y="25"/>
                    </a:cubicBezTo>
                    <a:cubicBezTo>
                      <a:pt x="528" y="8"/>
                      <a:pt x="502" y="0"/>
                      <a:pt x="47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0" name="Google Shape;717;p33">
            <a:extLst>
              <a:ext uri="{FF2B5EF4-FFF2-40B4-BE49-F238E27FC236}">
                <a16:creationId xmlns:a16="http://schemas.microsoft.com/office/drawing/2014/main" id="{77F2B8B2-8295-CFDA-722E-B059E0F36BE5}"/>
              </a:ext>
            </a:extLst>
          </p:cNvPr>
          <p:cNvSpPr txBox="1">
            <a:spLocks/>
          </p:cNvSpPr>
          <p:nvPr/>
        </p:nvSpPr>
        <p:spPr>
          <a:xfrm>
            <a:off x="2896690" y="3032963"/>
            <a:ext cx="3303300" cy="65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>
            <a:pPr marL="0" indent="0"/>
            <a:r>
              <a:rPr lang="en-US" dirty="0"/>
              <a:t>Un cooldown </a:t>
            </a:r>
            <a:r>
              <a:rPr lang="en-US" dirty="0" err="1"/>
              <a:t>est</a:t>
            </a:r>
            <a:r>
              <a:rPr lang="en-US" dirty="0"/>
              <a:t> appliqué après </a:t>
            </a:r>
            <a:r>
              <a:rPr lang="en-US" dirty="0" err="1"/>
              <a:t>qu’une</a:t>
            </a:r>
            <a:r>
              <a:rPr lang="en-US" dirty="0"/>
              <a:t> pièce </a:t>
            </a:r>
            <a:r>
              <a:rPr lang="en-US" dirty="0" err="1"/>
              <a:t>ait</a:t>
            </a:r>
            <a:r>
              <a:rPr lang="en-US" dirty="0"/>
              <a:t> </a:t>
            </a:r>
            <a:r>
              <a:rPr lang="en-US" dirty="0" err="1"/>
              <a:t>bougée</a:t>
            </a:r>
            <a:r>
              <a:rPr lang="en-US" dirty="0"/>
              <a:t> </a:t>
            </a:r>
            <a:r>
              <a:rPr lang="en-US" dirty="0" err="1"/>
              <a:t>avant</a:t>
            </a:r>
            <a:r>
              <a:rPr lang="en-US" dirty="0"/>
              <a:t> de </a:t>
            </a:r>
            <a:r>
              <a:rPr lang="en-US" dirty="0" err="1"/>
              <a:t>pouvoir</a:t>
            </a:r>
            <a:r>
              <a:rPr lang="en-US" dirty="0"/>
              <a:t> </a:t>
            </a:r>
            <a:r>
              <a:rPr lang="en-US" dirty="0" err="1"/>
              <a:t>rebouger</a:t>
            </a:r>
            <a:r>
              <a:rPr lang="en-US" dirty="0"/>
              <a:t>.</a:t>
            </a:r>
          </a:p>
        </p:txBody>
      </p:sp>
      <p:sp>
        <p:nvSpPr>
          <p:cNvPr id="36" name="Google Shape;717;p33">
            <a:extLst>
              <a:ext uri="{FF2B5EF4-FFF2-40B4-BE49-F238E27FC236}">
                <a16:creationId xmlns:a16="http://schemas.microsoft.com/office/drawing/2014/main" id="{D10DF976-BDBB-CE9F-85CE-E15DE1C54522}"/>
              </a:ext>
            </a:extLst>
          </p:cNvPr>
          <p:cNvSpPr txBox="1">
            <a:spLocks/>
          </p:cNvSpPr>
          <p:nvPr/>
        </p:nvSpPr>
        <p:spPr>
          <a:xfrm>
            <a:off x="2908520" y="3626768"/>
            <a:ext cx="3303300" cy="65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>
            <a:pPr marL="171450" indent="-171450">
              <a:buClr>
                <a:srgbClr val="002060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002060"/>
                </a:solidFill>
              </a:rPr>
              <a:t>Détecter</a:t>
            </a:r>
            <a:r>
              <a:rPr lang="en-US" sz="1600" dirty="0">
                <a:solidFill>
                  <a:srgbClr val="002060"/>
                </a:solidFill>
              </a:rPr>
              <a:t> les </a:t>
            </a:r>
            <a:r>
              <a:rPr lang="en-US" sz="1600" dirty="0" err="1">
                <a:solidFill>
                  <a:srgbClr val="002060"/>
                </a:solidFill>
              </a:rPr>
              <a:t>pièces</a:t>
            </a:r>
            <a:endParaRPr lang="en-US" sz="1600" dirty="0">
              <a:solidFill>
                <a:srgbClr val="002060"/>
              </a:solidFill>
            </a:endParaRPr>
          </a:p>
          <a:p>
            <a:pPr marL="171450" indent="-171450">
              <a:buClr>
                <a:srgbClr val="002060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2060"/>
                </a:solidFill>
              </a:rPr>
              <a:t>Appliquer le cooldown</a:t>
            </a:r>
          </a:p>
        </p:txBody>
      </p:sp>
    </p:spTree>
    <p:extLst>
      <p:ext uri="{BB962C8B-B14F-4D97-AF65-F5344CB8AC3E}">
        <p14:creationId xmlns:p14="http://schemas.microsoft.com/office/powerpoint/2010/main" val="16818776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9" grpId="0" build="p"/>
      <p:bldP spid="30" grpId="0"/>
      <p:bldP spid="3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4">
          <a:extLst>
            <a:ext uri="{FF2B5EF4-FFF2-40B4-BE49-F238E27FC236}">
              <a16:creationId xmlns:a16="http://schemas.microsoft.com/office/drawing/2014/main" id="{64C47047-9BA9-C0CE-C599-297BB555AA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709;p32">
            <a:extLst>
              <a:ext uri="{FF2B5EF4-FFF2-40B4-BE49-F238E27FC236}">
                <a16:creationId xmlns:a16="http://schemas.microsoft.com/office/drawing/2014/main" id="{521FE12E-61D9-7D59-C5F2-BA2A93B34C8B}"/>
              </a:ext>
            </a:extLst>
          </p:cNvPr>
          <p:cNvSpPr txBox="1">
            <a:spLocks/>
          </p:cNvSpPr>
          <p:nvPr/>
        </p:nvSpPr>
        <p:spPr>
          <a:xfrm>
            <a:off x="507451" y="305320"/>
            <a:ext cx="5111669" cy="756036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chibsted Grotesk"/>
              <a:buNone/>
              <a:defRPr sz="60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chibsted Grotesk"/>
              <a:buNone/>
              <a:defRPr sz="6000" b="0" i="0" u="none" strike="noStrike" cap="none">
                <a:solidFill>
                  <a:schemeClr val="lt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chibsted Grotesk"/>
              <a:buNone/>
              <a:defRPr sz="6000" b="0" i="0" u="none" strike="noStrike" cap="none">
                <a:solidFill>
                  <a:schemeClr val="lt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chibsted Grotesk"/>
              <a:buNone/>
              <a:defRPr sz="6000" b="0" i="0" u="none" strike="noStrike" cap="none">
                <a:solidFill>
                  <a:schemeClr val="lt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chibsted Grotesk"/>
              <a:buNone/>
              <a:defRPr sz="6000" b="0" i="0" u="none" strike="noStrike" cap="none">
                <a:solidFill>
                  <a:schemeClr val="lt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chibsted Grotesk"/>
              <a:buNone/>
              <a:defRPr sz="6000" b="0" i="0" u="none" strike="noStrike" cap="none">
                <a:solidFill>
                  <a:schemeClr val="lt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chibsted Grotesk"/>
              <a:buNone/>
              <a:defRPr sz="6000" b="0" i="0" u="none" strike="noStrike" cap="none">
                <a:solidFill>
                  <a:schemeClr val="lt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chibsted Grotesk"/>
              <a:buNone/>
              <a:defRPr sz="6000" b="0" i="0" u="none" strike="noStrike" cap="none">
                <a:solidFill>
                  <a:schemeClr val="lt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chibsted Grotesk"/>
              <a:buNone/>
              <a:defRPr sz="6000" b="0" i="0" u="none" strike="noStrike" cap="none">
                <a:solidFill>
                  <a:schemeClr val="lt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9pPr>
          </a:lstStyle>
          <a:p>
            <a:pPr algn="l"/>
            <a:r>
              <a:rPr lang="en" sz="4800" dirty="0"/>
              <a:t>04</a:t>
            </a:r>
          </a:p>
        </p:txBody>
      </p:sp>
      <p:sp>
        <p:nvSpPr>
          <p:cNvPr id="25" name="Google Shape;708;p32">
            <a:extLst>
              <a:ext uri="{FF2B5EF4-FFF2-40B4-BE49-F238E27FC236}">
                <a16:creationId xmlns:a16="http://schemas.microsoft.com/office/drawing/2014/main" id="{DA99554A-B428-41FA-1995-32264DA6F256}"/>
              </a:ext>
            </a:extLst>
          </p:cNvPr>
          <p:cNvSpPr txBox="1">
            <a:spLocks/>
          </p:cNvSpPr>
          <p:nvPr/>
        </p:nvSpPr>
        <p:spPr>
          <a:xfrm>
            <a:off x="1741355" y="305320"/>
            <a:ext cx="1937516" cy="6971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chibsted Grotesk"/>
              <a:buNone/>
              <a:defRPr sz="45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chibsted Grotesk"/>
              <a:buNone/>
              <a:defRPr sz="36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chibsted Grotesk"/>
              <a:buNone/>
              <a:defRPr sz="36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chibsted Grotesk"/>
              <a:buNone/>
              <a:defRPr sz="36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chibsted Grotesk"/>
              <a:buNone/>
              <a:defRPr sz="36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chibsted Grotesk"/>
              <a:buNone/>
              <a:defRPr sz="36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chibsted Grotesk"/>
              <a:buNone/>
              <a:defRPr sz="36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chibsted Grotesk"/>
              <a:buNone/>
              <a:defRPr sz="36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chibsted Grotesk"/>
              <a:buNone/>
              <a:defRPr sz="36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9pPr>
          </a:lstStyle>
          <a:p>
            <a:pPr algn="l"/>
            <a:r>
              <a:rPr lang="fr-FR" sz="3600" dirty="0"/>
              <a:t>Maîtrise</a:t>
            </a:r>
          </a:p>
        </p:txBody>
      </p:sp>
      <p:sp>
        <p:nvSpPr>
          <p:cNvPr id="26" name="Google Shape;708;p32">
            <a:extLst>
              <a:ext uri="{FF2B5EF4-FFF2-40B4-BE49-F238E27FC236}">
                <a16:creationId xmlns:a16="http://schemas.microsoft.com/office/drawing/2014/main" id="{AB6F92CB-64E3-AAD7-45F1-269AAD88BA64}"/>
              </a:ext>
            </a:extLst>
          </p:cNvPr>
          <p:cNvSpPr txBox="1">
            <a:spLocks/>
          </p:cNvSpPr>
          <p:nvPr/>
        </p:nvSpPr>
        <p:spPr>
          <a:xfrm>
            <a:off x="3599219" y="310370"/>
            <a:ext cx="2003473" cy="6971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chibsted Grotesk"/>
              <a:buNone/>
              <a:defRPr sz="45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chibsted Grotesk"/>
              <a:buNone/>
              <a:defRPr sz="36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chibsted Grotesk"/>
              <a:buNone/>
              <a:defRPr sz="36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chibsted Grotesk"/>
              <a:buNone/>
              <a:defRPr sz="36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chibsted Grotesk"/>
              <a:buNone/>
              <a:defRPr sz="36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chibsted Grotesk"/>
              <a:buNone/>
              <a:defRPr sz="36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chibsted Grotesk"/>
              <a:buNone/>
              <a:defRPr sz="36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chibsted Grotesk"/>
              <a:buNone/>
              <a:defRPr sz="36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chibsted Grotesk"/>
              <a:buNone/>
              <a:defRPr sz="36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9pPr>
          </a:lstStyle>
          <a:p>
            <a:pPr algn="l"/>
            <a:r>
              <a:rPr lang="fr-FR" sz="3600" dirty="0"/>
              <a:t>d’œuvre </a:t>
            </a:r>
          </a:p>
        </p:txBody>
      </p:sp>
      <p:sp>
        <p:nvSpPr>
          <p:cNvPr id="719" name="Google Shape;719;p33">
            <a:extLst>
              <a:ext uri="{FF2B5EF4-FFF2-40B4-BE49-F238E27FC236}">
                <a16:creationId xmlns:a16="http://schemas.microsoft.com/office/drawing/2014/main" id="{3AD51357-C41A-B0E7-4090-C099B47FBBEC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801990" y="2594023"/>
            <a:ext cx="3303300" cy="44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Cooldowns</a:t>
            </a:r>
            <a:endParaRPr dirty="0"/>
          </a:p>
        </p:txBody>
      </p:sp>
      <p:grpSp>
        <p:nvGrpSpPr>
          <p:cNvPr id="31" name="Groupe 30">
            <a:extLst>
              <a:ext uri="{FF2B5EF4-FFF2-40B4-BE49-F238E27FC236}">
                <a16:creationId xmlns:a16="http://schemas.microsoft.com/office/drawing/2014/main" id="{5CA37870-4640-1982-63EC-3E7087736494}"/>
              </a:ext>
            </a:extLst>
          </p:cNvPr>
          <p:cNvGrpSpPr/>
          <p:nvPr/>
        </p:nvGrpSpPr>
        <p:grpSpPr>
          <a:xfrm>
            <a:off x="2057400" y="1685854"/>
            <a:ext cx="792480" cy="792480"/>
            <a:chOff x="4175760" y="1685854"/>
            <a:chExt cx="792480" cy="792480"/>
          </a:xfrm>
        </p:grpSpPr>
        <p:sp>
          <p:nvSpPr>
            <p:cNvPr id="720" name="Google Shape;720;p33">
              <a:extLst>
                <a:ext uri="{FF2B5EF4-FFF2-40B4-BE49-F238E27FC236}">
                  <a16:creationId xmlns:a16="http://schemas.microsoft.com/office/drawing/2014/main" id="{913B5076-D929-7841-C73E-C9E3E8C963B0}"/>
                </a:ext>
              </a:extLst>
            </p:cNvPr>
            <p:cNvSpPr/>
            <p:nvPr/>
          </p:nvSpPr>
          <p:spPr>
            <a:xfrm>
              <a:off x="4175760" y="1685854"/>
              <a:ext cx="792480" cy="79248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gtree"/>
                <a:ea typeface="Figtree"/>
                <a:cs typeface="Figtree"/>
                <a:sym typeface="Figtree"/>
              </a:endParaRPr>
            </a:p>
          </p:txBody>
        </p:sp>
        <p:grpSp>
          <p:nvGrpSpPr>
            <p:cNvPr id="2" name="Google Shape;10920;p63">
              <a:extLst>
                <a:ext uri="{FF2B5EF4-FFF2-40B4-BE49-F238E27FC236}">
                  <a16:creationId xmlns:a16="http://schemas.microsoft.com/office/drawing/2014/main" id="{04B3E298-0E79-F1D1-AD7B-847044C98951}"/>
                </a:ext>
              </a:extLst>
            </p:cNvPr>
            <p:cNvGrpSpPr/>
            <p:nvPr/>
          </p:nvGrpSpPr>
          <p:grpSpPr>
            <a:xfrm>
              <a:off x="4287917" y="1820678"/>
              <a:ext cx="515052" cy="522832"/>
              <a:chOff x="4874902" y="3808799"/>
              <a:chExt cx="345615" cy="350835"/>
            </a:xfrm>
            <a:solidFill>
              <a:schemeClr val="tx1">
                <a:lumMod val="50000"/>
              </a:schemeClr>
            </a:solidFill>
          </p:grpSpPr>
          <p:sp>
            <p:nvSpPr>
              <p:cNvPr id="3" name="Google Shape;10921;p63">
                <a:extLst>
                  <a:ext uri="{FF2B5EF4-FFF2-40B4-BE49-F238E27FC236}">
                    <a16:creationId xmlns:a16="http://schemas.microsoft.com/office/drawing/2014/main" id="{A4923F96-235E-F068-37BB-9409E0B97541}"/>
                  </a:ext>
                </a:extLst>
              </p:cNvPr>
              <p:cNvSpPr/>
              <p:nvPr/>
            </p:nvSpPr>
            <p:spPr>
              <a:xfrm>
                <a:off x="4874902" y="3808799"/>
                <a:ext cx="345615" cy="350835"/>
              </a:xfrm>
              <a:custGeom>
                <a:avLst/>
                <a:gdLst/>
                <a:ahLst/>
                <a:cxnLst/>
                <a:rect l="l" t="t" r="r" b="b"/>
                <a:pathLst>
                  <a:path w="10859" h="11023" extrusionOk="0">
                    <a:moveTo>
                      <a:pt x="6632" y="274"/>
                    </a:moveTo>
                    <a:cubicBezTo>
                      <a:pt x="6858" y="274"/>
                      <a:pt x="7037" y="453"/>
                      <a:pt x="7037" y="679"/>
                    </a:cubicBezTo>
                    <a:cubicBezTo>
                      <a:pt x="7037" y="905"/>
                      <a:pt x="6858" y="1084"/>
                      <a:pt x="6632" y="1084"/>
                    </a:cubicBezTo>
                    <a:lnTo>
                      <a:pt x="4906" y="1084"/>
                    </a:lnTo>
                    <a:cubicBezTo>
                      <a:pt x="4691" y="1084"/>
                      <a:pt x="4513" y="905"/>
                      <a:pt x="4513" y="679"/>
                    </a:cubicBezTo>
                    <a:cubicBezTo>
                      <a:pt x="4513" y="453"/>
                      <a:pt x="4691" y="274"/>
                      <a:pt x="4906" y="274"/>
                    </a:cubicBezTo>
                    <a:close/>
                    <a:moveTo>
                      <a:pt x="5965" y="1405"/>
                    </a:moveTo>
                    <a:lnTo>
                      <a:pt x="5965" y="1965"/>
                    </a:lnTo>
                    <a:lnTo>
                      <a:pt x="5572" y="1965"/>
                    </a:lnTo>
                    <a:lnTo>
                      <a:pt x="5572" y="1405"/>
                    </a:lnTo>
                    <a:close/>
                    <a:moveTo>
                      <a:pt x="5790" y="2285"/>
                    </a:moveTo>
                    <a:cubicBezTo>
                      <a:pt x="7012" y="2285"/>
                      <a:pt x="8209" y="2830"/>
                      <a:pt x="9037" y="3834"/>
                    </a:cubicBezTo>
                    <a:cubicBezTo>
                      <a:pt x="10513" y="5632"/>
                      <a:pt x="10228" y="8287"/>
                      <a:pt x="8430" y="9763"/>
                    </a:cubicBezTo>
                    <a:cubicBezTo>
                      <a:pt x="7647" y="10392"/>
                      <a:pt x="6705" y="10700"/>
                      <a:pt x="5771" y="10700"/>
                    </a:cubicBezTo>
                    <a:cubicBezTo>
                      <a:pt x="4545" y="10700"/>
                      <a:pt x="3331" y="10171"/>
                      <a:pt x="2500" y="9144"/>
                    </a:cubicBezTo>
                    <a:cubicBezTo>
                      <a:pt x="405" y="6573"/>
                      <a:pt x="2000" y="2715"/>
                      <a:pt x="5239" y="2322"/>
                    </a:cubicBezTo>
                    <a:cubicBezTo>
                      <a:pt x="5422" y="2297"/>
                      <a:pt x="5606" y="2285"/>
                      <a:pt x="5790" y="2285"/>
                    </a:cubicBezTo>
                    <a:close/>
                    <a:moveTo>
                      <a:pt x="4917" y="0"/>
                    </a:moveTo>
                    <a:cubicBezTo>
                      <a:pt x="4513" y="0"/>
                      <a:pt x="4203" y="322"/>
                      <a:pt x="4203" y="715"/>
                    </a:cubicBezTo>
                    <a:cubicBezTo>
                      <a:pt x="4203" y="1108"/>
                      <a:pt x="4525" y="1429"/>
                      <a:pt x="4917" y="1429"/>
                    </a:cubicBezTo>
                    <a:lnTo>
                      <a:pt x="5251" y="1429"/>
                    </a:lnTo>
                    <a:lnTo>
                      <a:pt x="5251" y="1989"/>
                    </a:lnTo>
                    <a:cubicBezTo>
                      <a:pt x="1727" y="2393"/>
                      <a:pt x="0" y="6573"/>
                      <a:pt x="2262" y="9359"/>
                    </a:cubicBezTo>
                    <a:cubicBezTo>
                      <a:pt x="3161" y="10454"/>
                      <a:pt x="4471" y="11023"/>
                      <a:pt x="5790" y="11023"/>
                    </a:cubicBezTo>
                    <a:cubicBezTo>
                      <a:pt x="6795" y="11023"/>
                      <a:pt x="7805" y="10693"/>
                      <a:pt x="8644" y="10013"/>
                    </a:cubicBezTo>
                    <a:cubicBezTo>
                      <a:pt x="10585" y="8430"/>
                      <a:pt x="10859" y="5561"/>
                      <a:pt x="9287" y="3632"/>
                    </a:cubicBezTo>
                    <a:cubicBezTo>
                      <a:pt x="8513" y="2679"/>
                      <a:pt x="7430" y="2120"/>
                      <a:pt x="6299" y="1989"/>
                    </a:cubicBezTo>
                    <a:lnTo>
                      <a:pt x="6299" y="1429"/>
                    </a:lnTo>
                    <a:lnTo>
                      <a:pt x="6644" y="1429"/>
                    </a:lnTo>
                    <a:cubicBezTo>
                      <a:pt x="7037" y="1429"/>
                      <a:pt x="7358" y="1096"/>
                      <a:pt x="7358" y="715"/>
                    </a:cubicBezTo>
                    <a:cubicBezTo>
                      <a:pt x="7358" y="310"/>
                      <a:pt x="7025" y="0"/>
                      <a:pt x="664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" name="Google Shape;10922;p63">
                <a:extLst>
                  <a:ext uri="{FF2B5EF4-FFF2-40B4-BE49-F238E27FC236}">
                    <a16:creationId xmlns:a16="http://schemas.microsoft.com/office/drawing/2014/main" id="{DB4093E7-5F68-ED94-CB1F-A95FB50CE14D}"/>
                  </a:ext>
                </a:extLst>
              </p:cNvPr>
              <p:cNvSpPr/>
              <p:nvPr/>
            </p:nvSpPr>
            <p:spPr>
              <a:xfrm>
                <a:off x="4939321" y="4009630"/>
                <a:ext cx="145929" cy="123618"/>
              </a:xfrm>
              <a:custGeom>
                <a:avLst/>
                <a:gdLst/>
                <a:ahLst/>
                <a:cxnLst/>
                <a:rect l="l" t="t" r="r" b="b"/>
                <a:pathLst>
                  <a:path w="4585" h="3884" extrusionOk="0">
                    <a:moveTo>
                      <a:pt x="203" y="1"/>
                    </a:moveTo>
                    <a:cubicBezTo>
                      <a:pt x="119" y="1"/>
                      <a:pt x="48" y="72"/>
                      <a:pt x="48" y="155"/>
                    </a:cubicBezTo>
                    <a:cubicBezTo>
                      <a:pt x="48" y="203"/>
                      <a:pt x="0" y="965"/>
                      <a:pt x="429" y="1810"/>
                    </a:cubicBezTo>
                    <a:cubicBezTo>
                      <a:pt x="691" y="2334"/>
                      <a:pt x="1072" y="2799"/>
                      <a:pt x="1548" y="3156"/>
                    </a:cubicBezTo>
                    <a:cubicBezTo>
                      <a:pt x="2212" y="3644"/>
                      <a:pt x="2997" y="3883"/>
                      <a:pt x="3771" y="3883"/>
                    </a:cubicBezTo>
                    <a:cubicBezTo>
                      <a:pt x="3996" y="3883"/>
                      <a:pt x="4221" y="3863"/>
                      <a:pt x="4441" y="3823"/>
                    </a:cubicBezTo>
                    <a:cubicBezTo>
                      <a:pt x="4525" y="3811"/>
                      <a:pt x="4584" y="3715"/>
                      <a:pt x="4572" y="3632"/>
                    </a:cubicBezTo>
                    <a:cubicBezTo>
                      <a:pt x="4540" y="3545"/>
                      <a:pt x="4477" y="3488"/>
                      <a:pt x="4394" y="3488"/>
                    </a:cubicBezTo>
                    <a:cubicBezTo>
                      <a:pt x="4386" y="3488"/>
                      <a:pt x="4378" y="3488"/>
                      <a:pt x="4370" y="3489"/>
                    </a:cubicBezTo>
                    <a:cubicBezTo>
                      <a:pt x="4161" y="3528"/>
                      <a:pt x="3950" y="3547"/>
                      <a:pt x="3739" y="3547"/>
                    </a:cubicBezTo>
                    <a:cubicBezTo>
                      <a:pt x="3035" y="3547"/>
                      <a:pt x="2334" y="3331"/>
                      <a:pt x="1739" y="2882"/>
                    </a:cubicBezTo>
                    <a:cubicBezTo>
                      <a:pt x="286" y="1810"/>
                      <a:pt x="369" y="155"/>
                      <a:pt x="369" y="155"/>
                    </a:cubicBezTo>
                    <a:cubicBezTo>
                      <a:pt x="369" y="72"/>
                      <a:pt x="298" y="1"/>
                      <a:pt x="20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" name="Google Shape;10923;p63">
                <a:extLst>
                  <a:ext uri="{FF2B5EF4-FFF2-40B4-BE49-F238E27FC236}">
                    <a16:creationId xmlns:a16="http://schemas.microsoft.com/office/drawing/2014/main" id="{BD7A66C7-13C0-3EE7-3388-7E3CF4F8110C}"/>
                  </a:ext>
                </a:extLst>
              </p:cNvPr>
              <p:cNvSpPr/>
              <p:nvPr/>
            </p:nvSpPr>
            <p:spPr>
              <a:xfrm>
                <a:off x="4942344" y="3897629"/>
                <a:ext cx="205033" cy="101816"/>
              </a:xfrm>
              <a:custGeom>
                <a:avLst/>
                <a:gdLst/>
                <a:ahLst/>
                <a:cxnLst/>
                <a:rect l="l" t="t" r="r" b="b"/>
                <a:pathLst>
                  <a:path w="6442" h="3199" extrusionOk="0">
                    <a:moveTo>
                      <a:pt x="3666" y="0"/>
                    </a:moveTo>
                    <a:cubicBezTo>
                      <a:pt x="1972" y="0"/>
                      <a:pt x="363" y="1175"/>
                      <a:pt x="24" y="3008"/>
                    </a:cubicBezTo>
                    <a:cubicBezTo>
                      <a:pt x="0" y="3115"/>
                      <a:pt x="72" y="3198"/>
                      <a:pt x="179" y="3198"/>
                    </a:cubicBezTo>
                    <a:cubicBezTo>
                      <a:pt x="251" y="3198"/>
                      <a:pt x="322" y="3139"/>
                      <a:pt x="334" y="3067"/>
                    </a:cubicBezTo>
                    <a:cubicBezTo>
                      <a:pt x="656" y="1384"/>
                      <a:pt x="2127" y="318"/>
                      <a:pt x="3670" y="318"/>
                    </a:cubicBezTo>
                    <a:cubicBezTo>
                      <a:pt x="4353" y="318"/>
                      <a:pt x="5050" y="527"/>
                      <a:pt x="5668" y="984"/>
                    </a:cubicBezTo>
                    <a:cubicBezTo>
                      <a:pt x="5846" y="1115"/>
                      <a:pt x="5989" y="1257"/>
                      <a:pt x="6144" y="1412"/>
                    </a:cubicBezTo>
                    <a:cubicBezTo>
                      <a:pt x="6180" y="1448"/>
                      <a:pt x="6228" y="1471"/>
                      <a:pt x="6274" y="1471"/>
                    </a:cubicBezTo>
                    <a:cubicBezTo>
                      <a:pt x="6305" y="1471"/>
                      <a:pt x="6334" y="1460"/>
                      <a:pt x="6358" y="1436"/>
                    </a:cubicBezTo>
                    <a:cubicBezTo>
                      <a:pt x="6430" y="1377"/>
                      <a:pt x="6442" y="1269"/>
                      <a:pt x="6382" y="1210"/>
                    </a:cubicBezTo>
                    <a:cubicBezTo>
                      <a:pt x="6216" y="1031"/>
                      <a:pt x="6049" y="876"/>
                      <a:pt x="5858" y="734"/>
                    </a:cubicBezTo>
                    <a:cubicBezTo>
                      <a:pt x="5179" y="230"/>
                      <a:pt x="4414" y="0"/>
                      <a:pt x="366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" name="Google Shape;10924;p63">
                <a:extLst>
                  <a:ext uri="{FF2B5EF4-FFF2-40B4-BE49-F238E27FC236}">
                    <a16:creationId xmlns:a16="http://schemas.microsoft.com/office/drawing/2014/main" id="{74A9705C-6C1A-F4C4-45B3-4F7232ABBFC4}"/>
                  </a:ext>
                </a:extLst>
              </p:cNvPr>
              <p:cNvSpPr/>
              <p:nvPr/>
            </p:nvSpPr>
            <p:spPr>
              <a:xfrm>
                <a:off x="5092729" y="3950240"/>
                <a:ext cx="84597" cy="175465"/>
              </a:xfrm>
              <a:custGeom>
                <a:avLst/>
                <a:gdLst/>
                <a:ahLst/>
                <a:cxnLst/>
                <a:rect l="l" t="t" r="r" b="b"/>
                <a:pathLst>
                  <a:path w="2658" h="5513" extrusionOk="0">
                    <a:moveTo>
                      <a:pt x="1939" y="0"/>
                    </a:moveTo>
                    <a:cubicBezTo>
                      <a:pt x="1907" y="0"/>
                      <a:pt x="1875" y="11"/>
                      <a:pt x="1848" y="33"/>
                    </a:cubicBezTo>
                    <a:cubicBezTo>
                      <a:pt x="1776" y="81"/>
                      <a:pt x="1741" y="176"/>
                      <a:pt x="1800" y="259"/>
                    </a:cubicBezTo>
                    <a:cubicBezTo>
                      <a:pt x="2145" y="795"/>
                      <a:pt x="2324" y="1414"/>
                      <a:pt x="2324" y="2057"/>
                    </a:cubicBezTo>
                    <a:cubicBezTo>
                      <a:pt x="2324" y="3486"/>
                      <a:pt x="1431" y="4724"/>
                      <a:pt x="169" y="5200"/>
                    </a:cubicBezTo>
                    <a:cubicBezTo>
                      <a:pt x="1" y="5263"/>
                      <a:pt x="55" y="5512"/>
                      <a:pt x="218" y="5512"/>
                    </a:cubicBezTo>
                    <a:cubicBezTo>
                      <a:pt x="239" y="5512"/>
                      <a:pt x="263" y="5508"/>
                      <a:pt x="288" y="5498"/>
                    </a:cubicBezTo>
                    <a:cubicBezTo>
                      <a:pt x="1669" y="4962"/>
                      <a:pt x="2657" y="3605"/>
                      <a:pt x="2657" y="2045"/>
                    </a:cubicBezTo>
                    <a:cubicBezTo>
                      <a:pt x="2622" y="1343"/>
                      <a:pt x="2431" y="676"/>
                      <a:pt x="2074" y="81"/>
                    </a:cubicBezTo>
                    <a:cubicBezTo>
                      <a:pt x="2044" y="29"/>
                      <a:pt x="1992" y="0"/>
                      <a:pt x="193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" name="Google Shape;10925;p63">
                <a:extLst>
                  <a:ext uri="{FF2B5EF4-FFF2-40B4-BE49-F238E27FC236}">
                    <a16:creationId xmlns:a16="http://schemas.microsoft.com/office/drawing/2014/main" id="{80543786-95B6-B11F-4BA4-93A8972F3E5B}"/>
                  </a:ext>
                </a:extLst>
              </p:cNvPr>
              <p:cNvSpPr/>
              <p:nvPr/>
            </p:nvSpPr>
            <p:spPr>
              <a:xfrm>
                <a:off x="5004886" y="3993717"/>
                <a:ext cx="81478" cy="55348"/>
              </a:xfrm>
              <a:custGeom>
                <a:avLst/>
                <a:gdLst/>
                <a:ahLst/>
                <a:cxnLst/>
                <a:rect l="l" t="t" r="r" b="b"/>
                <a:pathLst>
                  <a:path w="2560" h="1739" extrusionOk="0">
                    <a:moveTo>
                      <a:pt x="1691" y="334"/>
                    </a:moveTo>
                    <a:cubicBezTo>
                      <a:pt x="1976" y="334"/>
                      <a:pt x="2143" y="655"/>
                      <a:pt x="1976" y="882"/>
                    </a:cubicBezTo>
                    <a:cubicBezTo>
                      <a:pt x="1913" y="974"/>
                      <a:pt x="1806" y="1024"/>
                      <a:pt x="1698" y="1024"/>
                    </a:cubicBezTo>
                    <a:cubicBezTo>
                      <a:pt x="1625" y="1024"/>
                      <a:pt x="1551" y="1001"/>
                      <a:pt x="1488" y="953"/>
                    </a:cubicBezTo>
                    <a:cubicBezTo>
                      <a:pt x="1214" y="763"/>
                      <a:pt x="1369" y="334"/>
                      <a:pt x="1691" y="334"/>
                    </a:cubicBezTo>
                    <a:close/>
                    <a:moveTo>
                      <a:pt x="1691" y="1"/>
                    </a:moveTo>
                    <a:cubicBezTo>
                      <a:pt x="1584" y="1"/>
                      <a:pt x="1334" y="36"/>
                      <a:pt x="1155" y="274"/>
                    </a:cubicBezTo>
                    <a:cubicBezTo>
                      <a:pt x="1024" y="453"/>
                      <a:pt x="988" y="655"/>
                      <a:pt x="1048" y="846"/>
                    </a:cubicBezTo>
                    <a:lnTo>
                      <a:pt x="131" y="1441"/>
                    </a:lnTo>
                    <a:cubicBezTo>
                      <a:pt x="0" y="1536"/>
                      <a:pt x="60" y="1739"/>
                      <a:pt x="214" y="1739"/>
                    </a:cubicBezTo>
                    <a:cubicBezTo>
                      <a:pt x="310" y="1739"/>
                      <a:pt x="262" y="1727"/>
                      <a:pt x="1214" y="1132"/>
                    </a:cubicBezTo>
                    <a:cubicBezTo>
                      <a:pt x="1346" y="1279"/>
                      <a:pt x="1520" y="1349"/>
                      <a:pt x="1692" y="1349"/>
                    </a:cubicBezTo>
                    <a:cubicBezTo>
                      <a:pt x="1896" y="1349"/>
                      <a:pt x="2098" y="1252"/>
                      <a:pt x="2226" y="1072"/>
                    </a:cubicBezTo>
                    <a:cubicBezTo>
                      <a:pt x="2560" y="632"/>
                      <a:pt x="2238" y="1"/>
                      <a:pt x="169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" name="Google Shape;10926;p63">
                <a:extLst>
                  <a:ext uri="{FF2B5EF4-FFF2-40B4-BE49-F238E27FC236}">
                    <a16:creationId xmlns:a16="http://schemas.microsoft.com/office/drawing/2014/main" id="{FC932D1C-20D9-E64C-F0AF-15DD6428AF9F}"/>
                  </a:ext>
                </a:extLst>
              </p:cNvPr>
              <p:cNvSpPr/>
              <p:nvPr/>
            </p:nvSpPr>
            <p:spPr>
              <a:xfrm>
                <a:off x="5053391" y="3915262"/>
                <a:ext cx="10630" cy="29982"/>
              </a:xfrm>
              <a:custGeom>
                <a:avLst/>
                <a:gdLst/>
                <a:ahLst/>
                <a:cxnLst/>
                <a:rect l="l" t="t" r="r" b="b"/>
                <a:pathLst>
                  <a:path w="334" h="942" extrusionOk="0">
                    <a:moveTo>
                      <a:pt x="167" y="1"/>
                    </a:moveTo>
                    <a:cubicBezTo>
                      <a:pt x="83" y="1"/>
                      <a:pt x="0" y="72"/>
                      <a:pt x="0" y="168"/>
                    </a:cubicBezTo>
                    <a:lnTo>
                      <a:pt x="0" y="775"/>
                    </a:lnTo>
                    <a:cubicBezTo>
                      <a:pt x="0" y="858"/>
                      <a:pt x="83" y="942"/>
                      <a:pt x="167" y="942"/>
                    </a:cubicBezTo>
                    <a:cubicBezTo>
                      <a:pt x="262" y="942"/>
                      <a:pt x="333" y="858"/>
                      <a:pt x="333" y="775"/>
                    </a:cubicBezTo>
                    <a:lnTo>
                      <a:pt x="333" y="168"/>
                    </a:lnTo>
                    <a:cubicBezTo>
                      <a:pt x="333" y="72"/>
                      <a:pt x="262" y="1"/>
                      <a:pt x="16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" name="Google Shape;10927;p63">
                <a:extLst>
                  <a:ext uri="{FF2B5EF4-FFF2-40B4-BE49-F238E27FC236}">
                    <a16:creationId xmlns:a16="http://schemas.microsoft.com/office/drawing/2014/main" id="{9300237D-40C0-D9BB-2450-5C2EF7F41CEA}"/>
                  </a:ext>
                </a:extLst>
              </p:cNvPr>
              <p:cNvSpPr/>
              <p:nvPr/>
            </p:nvSpPr>
            <p:spPr>
              <a:xfrm>
                <a:off x="5005236" y="3928216"/>
                <a:ext cx="21261" cy="26894"/>
              </a:xfrm>
              <a:custGeom>
                <a:avLst/>
                <a:gdLst/>
                <a:ahLst/>
                <a:cxnLst/>
                <a:rect l="l" t="t" r="r" b="b"/>
                <a:pathLst>
                  <a:path w="668" h="845" extrusionOk="0">
                    <a:moveTo>
                      <a:pt x="183" y="1"/>
                    </a:moveTo>
                    <a:cubicBezTo>
                      <a:pt x="156" y="1"/>
                      <a:pt x="130" y="8"/>
                      <a:pt x="108" y="23"/>
                    </a:cubicBezTo>
                    <a:cubicBezTo>
                      <a:pt x="25" y="70"/>
                      <a:pt x="1" y="177"/>
                      <a:pt x="49" y="249"/>
                    </a:cubicBezTo>
                    <a:lnTo>
                      <a:pt x="346" y="773"/>
                    </a:lnTo>
                    <a:cubicBezTo>
                      <a:pt x="382" y="808"/>
                      <a:pt x="430" y="844"/>
                      <a:pt x="489" y="844"/>
                    </a:cubicBezTo>
                    <a:cubicBezTo>
                      <a:pt x="525" y="844"/>
                      <a:pt x="549" y="844"/>
                      <a:pt x="561" y="832"/>
                    </a:cubicBezTo>
                    <a:cubicBezTo>
                      <a:pt x="644" y="785"/>
                      <a:pt x="668" y="677"/>
                      <a:pt x="620" y="606"/>
                    </a:cubicBezTo>
                    <a:lnTo>
                      <a:pt x="322" y="82"/>
                    </a:lnTo>
                    <a:cubicBezTo>
                      <a:pt x="298" y="33"/>
                      <a:pt x="240" y="1"/>
                      <a:pt x="18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10928;p63">
                <a:extLst>
                  <a:ext uri="{FF2B5EF4-FFF2-40B4-BE49-F238E27FC236}">
                    <a16:creationId xmlns:a16="http://schemas.microsoft.com/office/drawing/2014/main" id="{C7ADD8E2-CD01-84D1-A896-AF45A16590CE}"/>
                  </a:ext>
                </a:extLst>
              </p:cNvPr>
              <p:cNvSpPr/>
              <p:nvPr/>
            </p:nvSpPr>
            <p:spPr>
              <a:xfrm>
                <a:off x="4970766" y="3962876"/>
                <a:ext cx="28454" cy="19510"/>
              </a:xfrm>
              <a:custGeom>
                <a:avLst/>
                <a:gdLst/>
                <a:ahLst/>
                <a:cxnLst/>
                <a:rect l="l" t="t" r="r" b="b"/>
                <a:pathLst>
                  <a:path w="894" h="613" extrusionOk="0">
                    <a:moveTo>
                      <a:pt x="189" y="1"/>
                    </a:moveTo>
                    <a:cubicBezTo>
                      <a:pt x="130" y="1"/>
                      <a:pt x="69" y="27"/>
                      <a:pt x="36" y="77"/>
                    </a:cubicBezTo>
                    <a:cubicBezTo>
                      <a:pt x="0" y="160"/>
                      <a:pt x="24" y="255"/>
                      <a:pt x="96" y="303"/>
                    </a:cubicBezTo>
                    <a:lnTo>
                      <a:pt x="620" y="600"/>
                    </a:lnTo>
                    <a:cubicBezTo>
                      <a:pt x="655" y="612"/>
                      <a:pt x="679" y="612"/>
                      <a:pt x="691" y="612"/>
                    </a:cubicBezTo>
                    <a:cubicBezTo>
                      <a:pt x="751" y="612"/>
                      <a:pt x="798" y="589"/>
                      <a:pt x="834" y="541"/>
                    </a:cubicBezTo>
                    <a:cubicBezTo>
                      <a:pt x="893" y="470"/>
                      <a:pt x="858" y="362"/>
                      <a:pt x="786" y="315"/>
                    </a:cubicBezTo>
                    <a:lnTo>
                      <a:pt x="262" y="17"/>
                    </a:lnTo>
                    <a:cubicBezTo>
                      <a:pt x="240" y="6"/>
                      <a:pt x="215" y="1"/>
                      <a:pt x="18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10929;p63">
                <a:extLst>
                  <a:ext uri="{FF2B5EF4-FFF2-40B4-BE49-F238E27FC236}">
                    <a16:creationId xmlns:a16="http://schemas.microsoft.com/office/drawing/2014/main" id="{CAC1B2EE-356E-B618-EE98-A5D7F9939B43}"/>
                  </a:ext>
                </a:extLst>
              </p:cNvPr>
              <p:cNvSpPr/>
              <p:nvPr/>
            </p:nvSpPr>
            <p:spPr>
              <a:xfrm>
                <a:off x="4958258" y="4010012"/>
                <a:ext cx="29982" cy="10248"/>
              </a:xfrm>
              <a:custGeom>
                <a:avLst/>
                <a:gdLst/>
                <a:ahLst/>
                <a:cxnLst/>
                <a:rect l="l" t="t" r="r" b="b"/>
                <a:pathLst>
                  <a:path w="942" h="322" extrusionOk="0">
                    <a:moveTo>
                      <a:pt x="167" y="1"/>
                    </a:moveTo>
                    <a:cubicBezTo>
                      <a:pt x="72" y="1"/>
                      <a:pt x="1" y="72"/>
                      <a:pt x="1" y="167"/>
                    </a:cubicBezTo>
                    <a:cubicBezTo>
                      <a:pt x="1" y="251"/>
                      <a:pt x="72" y="322"/>
                      <a:pt x="167" y="322"/>
                    </a:cubicBezTo>
                    <a:lnTo>
                      <a:pt x="774" y="322"/>
                    </a:lnTo>
                    <a:cubicBezTo>
                      <a:pt x="870" y="322"/>
                      <a:pt x="941" y="251"/>
                      <a:pt x="941" y="167"/>
                    </a:cubicBezTo>
                    <a:cubicBezTo>
                      <a:pt x="941" y="72"/>
                      <a:pt x="870" y="1"/>
                      <a:pt x="774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10930;p63">
                <a:extLst>
                  <a:ext uri="{FF2B5EF4-FFF2-40B4-BE49-F238E27FC236}">
                    <a16:creationId xmlns:a16="http://schemas.microsoft.com/office/drawing/2014/main" id="{306F0C9F-F6C0-288F-14E2-1426D70752F3}"/>
                  </a:ext>
                </a:extLst>
              </p:cNvPr>
              <p:cNvSpPr/>
              <p:nvPr/>
            </p:nvSpPr>
            <p:spPr>
              <a:xfrm>
                <a:off x="4969239" y="4047601"/>
                <a:ext cx="30363" cy="20051"/>
              </a:xfrm>
              <a:custGeom>
                <a:avLst/>
                <a:gdLst/>
                <a:ahLst/>
                <a:cxnLst/>
                <a:rect l="l" t="t" r="r" b="b"/>
                <a:pathLst>
                  <a:path w="954" h="630" extrusionOk="0">
                    <a:moveTo>
                      <a:pt x="754" y="0"/>
                    </a:moveTo>
                    <a:cubicBezTo>
                      <a:pt x="728" y="0"/>
                      <a:pt x="702" y="7"/>
                      <a:pt x="679" y="22"/>
                    </a:cubicBezTo>
                    <a:lnTo>
                      <a:pt x="156" y="320"/>
                    </a:lnTo>
                    <a:cubicBezTo>
                      <a:pt x="1" y="415"/>
                      <a:pt x="60" y="629"/>
                      <a:pt x="239" y="629"/>
                    </a:cubicBezTo>
                    <a:cubicBezTo>
                      <a:pt x="310" y="629"/>
                      <a:pt x="310" y="605"/>
                      <a:pt x="846" y="308"/>
                    </a:cubicBezTo>
                    <a:cubicBezTo>
                      <a:pt x="918" y="260"/>
                      <a:pt x="953" y="153"/>
                      <a:pt x="906" y="82"/>
                    </a:cubicBezTo>
                    <a:cubicBezTo>
                      <a:pt x="873" y="33"/>
                      <a:pt x="812" y="0"/>
                      <a:pt x="75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0931;p63">
                <a:extLst>
                  <a:ext uri="{FF2B5EF4-FFF2-40B4-BE49-F238E27FC236}">
                    <a16:creationId xmlns:a16="http://schemas.microsoft.com/office/drawing/2014/main" id="{F7751B6A-8314-719D-ECC0-DE030317A8F3}"/>
                  </a:ext>
                </a:extLst>
              </p:cNvPr>
              <p:cNvSpPr/>
              <p:nvPr/>
            </p:nvSpPr>
            <p:spPr>
              <a:xfrm>
                <a:off x="5005236" y="4075641"/>
                <a:ext cx="21261" cy="26862"/>
              </a:xfrm>
              <a:custGeom>
                <a:avLst/>
                <a:gdLst/>
                <a:ahLst/>
                <a:cxnLst/>
                <a:rect l="l" t="t" r="r" b="b"/>
                <a:pathLst>
                  <a:path w="668" h="844" extrusionOk="0">
                    <a:moveTo>
                      <a:pt x="491" y="0"/>
                    </a:moveTo>
                    <a:cubicBezTo>
                      <a:pt x="440" y="0"/>
                      <a:pt x="391" y="33"/>
                      <a:pt x="358" y="82"/>
                    </a:cubicBezTo>
                    <a:lnTo>
                      <a:pt x="60" y="606"/>
                    </a:lnTo>
                    <a:cubicBezTo>
                      <a:pt x="1" y="701"/>
                      <a:pt x="72" y="844"/>
                      <a:pt x="191" y="844"/>
                    </a:cubicBezTo>
                    <a:cubicBezTo>
                      <a:pt x="251" y="844"/>
                      <a:pt x="299" y="808"/>
                      <a:pt x="322" y="760"/>
                    </a:cubicBezTo>
                    <a:lnTo>
                      <a:pt x="620" y="248"/>
                    </a:lnTo>
                    <a:cubicBezTo>
                      <a:pt x="668" y="165"/>
                      <a:pt x="644" y="70"/>
                      <a:pt x="561" y="22"/>
                    </a:cubicBezTo>
                    <a:cubicBezTo>
                      <a:pt x="538" y="7"/>
                      <a:pt x="514" y="0"/>
                      <a:pt x="49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0932;p63">
                <a:extLst>
                  <a:ext uri="{FF2B5EF4-FFF2-40B4-BE49-F238E27FC236}">
                    <a16:creationId xmlns:a16="http://schemas.microsoft.com/office/drawing/2014/main" id="{F54BA020-2E19-5E41-B505-2B4C4311C68A}"/>
                  </a:ext>
                </a:extLst>
              </p:cNvPr>
              <p:cNvSpPr/>
              <p:nvPr/>
            </p:nvSpPr>
            <p:spPr>
              <a:xfrm>
                <a:off x="5053391" y="4085794"/>
                <a:ext cx="10630" cy="29982"/>
              </a:xfrm>
              <a:custGeom>
                <a:avLst/>
                <a:gdLst/>
                <a:ahLst/>
                <a:cxnLst/>
                <a:rect l="l" t="t" r="r" b="b"/>
                <a:pathLst>
                  <a:path w="334" h="942" extrusionOk="0">
                    <a:moveTo>
                      <a:pt x="167" y="1"/>
                    </a:moveTo>
                    <a:cubicBezTo>
                      <a:pt x="83" y="1"/>
                      <a:pt x="0" y="72"/>
                      <a:pt x="0" y="167"/>
                    </a:cubicBezTo>
                    <a:lnTo>
                      <a:pt x="0" y="775"/>
                    </a:lnTo>
                    <a:cubicBezTo>
                      <a:pt x="0" y="858"/>
                      <a:pt x="83" y="941"/>
                      <a:pt x="167" y="941"/>
                    </a:cubicBezTo>
                    <a:cubicBezTo>
                      <a:pt x="250" y="941"/>
                      <a:pt x="333" y="858"/>
                      <a:pt x="333" y="775"/>
                    </a:cubicBezTo>
                    <a:lnTo>
                      <a:pt x="333" y="167"/>
                    </a:lnTo>
                    <a:cubicBezTo>
                      <a:pt x="333" y="72"/>
                      <a:pt x="250" y="1"/>
                      <a:pt x="16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0933;p63">
                <a:extLst>
                  <a:ext uri="{FF2B5EF4-FFF2-40B4-BE49-F238E27FC236}">
                    <a16:creationId xmlns:a16="http://schemas.microsoft.com/office/drawing/2014/main" id="{8F7196B5-85ED-817B-B4DE-EC2AF12EFE60}"/>
                  </a:ext>
                </a:extLst>
              </p:cNvPr>
              <p:cNvSpPr/>
              <p:nvPr/>
            </p:nvSpPr>
            <p:spPr>
              <a:xfrm>
                <a:off x="5090501" y="4075641"/>
                <a:ext cx="21261" cy="26894"/>
              </a:xfrm>
              <a:custGeom>
                <a:avLst/>
                <a:gdLst/>
                <a:ahLst/>
                <a:cxnLst/>
                <a:rect l="l" t="t" r="r" b="b"/>
                <a:pathLst>
                  <a:path w="668" h="845" extrusionOk="0">
                    <a:moveTo>
                      <a:pt x="182" y="0"/>
                    </a:moveTo>
                    <a:cubicBezTo>
                      <a:pt x="156" y="0"/>
                      <a:pt x="130" y="7"/>
                      <a:pt x="108" y="22"/>
                    </a:cubicBezTo>
                    <a:cubicBezTo>
                      <a:pt x="25" y="70"/>
                      <a:pt x="1" y="165"/>
                      <a:pt x="48" y="248"/>
                    </a:cubicBezTo>
                    <a:lnTo>
                      <a:pt x="346" y="760"/>
                    </a:lnTo>
                    <a:cubicBezTo>
                      <a:pt x="370" y="815"/>
                      <a:pt x="424" y="844"/>
                      <a:pt x="479" y="844"/>
                    </a:cubicBezTo>
                    <a:cubicBezTo>
                      <a:pt x="507" y="844"/>
                      <a:pt x="536" y="836"/>
                      <a:pt x="560" y="820"/>
                    </a:cubicBezTo>
                    <a:cubicBezTo>
                      <a:pt x="644" y="784"/>
                      <a:pt x="668" y="677"/>
                      <a:pt x="620" y="606"/>
                    </a:cubicBezTo>
                    <a:lnTo>
                      <a:pt x="322" y="82"/>
                    </a:lnTo>
                    <a:cubicBezTo>
                      <a:pt x="298" y="33"/>
                      <a:pt x="240" y="0"/>
                      <a:pt x="18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0934;p63">
                <a:extLst>
                  <a:ext uri="{FF2B5EF4-FFF2-40B4-BE49-F238E27FC236}">
                    <a16:creationId xmlns:a16="http://schemas.microsoft.com/office/drawing/2014/main" id="{4A3D2CB1-231C-8064-EF52-0F123AA5DE52}"/>
                  </a:ext>
                </a:extLst>
              </p:cNvPr>
              <p:cNvSpPr/>
              <p:nvPr/>
            </p:nvSpPr>
            <p:spPr>
              <a:xfrm>
                <a:off x="5117809" y="4048142"/>
                <a:ext cx="28454" cy="19510"/>
              </a:xfrm>
              <a:custGeom>
                <a:avLst/>
                <a:gdLst/>
                <a:ahLst/>
                <a:cxnLst/>
                <a:rect l="l" t="t" r="r" b="b"/>
                <a:pathLst>
                  <a:path w="894" h="613" extrusionOk="0">
                    <a:moveTo>
                      <a:pt x="195" y="1"/>
                    </a:moveTo>
                    <a:cubicBezTo>
                      <a:pt x="136" y="1"/>
                      <a:pt x="81" y="27"/>
                      <a:pt x="48" y="77"/>
                    </a:cubicBezTo>
                    <a:cubicBezTo>
                      <a:pt x="0" y="160"/>
                      <a:pt x="36" y="243"/>
                      <a:pt x="107" y="291"/>
                    </a:cubicBezTo>
                    <a:cubicBezTo>
                      <a:pt x="643" y="588"/>
                      <a:pt x="631" y="612"/>
                      <a:pt x="714" y="612"/>
                    </a:cubicBezTo>
                    <a:cubicBezTo>
                      <a:pt x="774" y="612"/>
                      <a:pt x="822" y="588"/>
                      <a:pt x="845" y="541"/>
                    </a:cubicBezTo>
                    <a:cubicBezTo>
                      <a:pt x="893" y="469"/>
                      <a:pt x="869" y="362"/>
                      <a:pt x="786" y="315"/>
                    </a:cubicBezTo>
                    <a:lnTo>
                      <a:pt x="274" y="17"/>
                    </a:lnTo>
                    <a:cubicBezTo>
                      <a:pt x="248" y="6"/>
                      <a:pt x="221" y="1"/>
                      <a:pt x="19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0935;p63">
                <a:extLst>
                  <a:ext uri="{FF2B5EF4-FFF2-40B4-BE49-F238E27FC236}">
                    <a16:creationId xmlns:a16="http://schemas.microsoft.com/office/drawing/2014/main" id="{19B79065-62C5-3C80-3BD8-9FD86F4CFA06}"/>
                  </a:ext>
                </a:extLst>
              </p:cNvPr>
              <p:cNvSpPr/>
              <p:nvPr/>
            </p:nvSpPr>
            <p:spPr>
              <a:xfrm>
                <a:off x="5128790" y="4010012"/>
                <a:ext cx="29950" cy="10248"/>
              </a:xfrm>
              <a:custGeom>
                <a:avLst/>
                <a:gdLst/>
                <a:ahLst/>
                <a:cxnLst/>
                <a:rect l="l" t="t" r="r" b="b"/>
                <a:pathLst>
                  <a:path w="941" h="322" extrusionOk="0">
                    <a:moveTo>
                      <a:pt x="167" y="1"/>
                    </a:moveTo>
                    <a:cubicBezTo>
                      <a:pt x="72" y="1"/>
                      <a:pt x="0" y="72"/>
                      <a:pt x="0" y="167"/>
                    </a:cubicBezTo>
                    <a:cubicBezTo>
                      <a:pt x="0" y="251"/>
                      <a:pt x="72" y="322"/>
                      <a:pt x="167" y="322"/>
                    </a:cubicBezTo>
                    <a:lnTo>
                      <a:pt x="774" y="322"/>
                    </a:lnTo>
                    <a:cubicBezTo>
                      <a:pt x="870" y="322"/>
                      <a:pt x="941" y="251"/>
                      <a:pt x="941" y="167"/>
                    </a:cubicBezTo>
                    <a:cubicBezTo>
                      <a:pt x="941" y="72"/>
                      <a:pt x="870" y="1"/>
                      <a:pt x="774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0936;p63">
                <a:extLst>
                  <a:ext uri="{FF2B5EF4-FFF2-40B4-BE49-F238E27FC236}">
                    <a16:creationId xmlns:a16="http://schemas.microsoft.com/office/drawing/2014/main" id="{0210125A-583F-1A52-2FFB-A552BF04055C}"/>
                  </a:ext>
                </a:extLst>
              </p:cNvPr>
              <p:cNvSpPr/>
              <p:nvPr/>
            </p:nvSpPr>
            <p:spPr>
              <a:xfrm>
                <a:off x="5117809" y="3962717"/>
                <a:ext cx="28454" cy="19669"/>
              </a:xfrm>
              <a:custGeom>
                <a:avLst/>
                <a:gdLst/>
                <a:ahLst/>
                <a:cxnLst/>
                <a:rect l="l" t="t" r="r" b="b"/>
                <a:pathLst>
                  <a:path w="894" h="618" extrusionOk="0">
                    <a:moveTo>
                      <a:pt x="706" y="0"/>
                    </a:moveTo>
                    <a:cubicBezTo>
                      <a:pt x="679" y="0"/>
                      <a:pt x="654" y="7"/>
                      <a:pt x="631" y="22"/>
                    </a:cubicBezTo>
                    <a:lnTo>
                      <a:pt x="107" y="320"/>
                    </a:lnTo>
                    <a:cubicBezTo>
                      <a:pt x="36" y="367"/>
                      <a:pt x="0" y="475"/>
                      <a:pt x="48" y="546"/>
                    </a:cubicBezTo>
                    <a:cubicBezTo>
                      <a:pt x="83" y="594"/>
                      <a:pt x="143" y="617"/>
                      <a:pt x="202" y="617"/>
                    </a:cubicBezTo>
                    <a:cubicBezTo>
                      <a:pt x="226" y="617"/>
                      <a:pt x="262" y="617"/>
                      <a:pt x="274" y="605"/>
                    </a:cubicBezTo>
                    <a:lnTo>
                      <a:pt x="798" y="308"/>
                    </a:lnTo>
                    <a:cubicBezTo>
                      <a:pt x="869" y="260"/>
                      <a:pt x="893" y="165"/>
                      <a:pt x="857" y="82"/>
                    </a:cubicBezTo>
                    <a:cubicBezTo>
                      <a:pt x="825" y="33"/>
                      <a:pt x="764" y="0"/>
                      <a:pt x="70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0937;p63">
                <a:extLst>
                  <a:ext uri="{FF2B5EF4-FFF2-40B4-BE49-F238E27FC236}">
                    <a16:creationId xmlns:a16="http://schemas.microsoft.com/office/drawing/2014/main" id="{D932C55C-0AA7-4FD2-C88F-AB17EAF26D8C}"/>
                  </a:ext>
                </a:extLst>
              </p:cNvPr>
              <p:cNvSpPr/>
              <p:nvPr/>
            </p:nvSpPr>
            <p:spPr>
              <a:xfrm>
                <a:off x="5090501" y="3928152"/>
                <a:ext cx="20879" cy="26958"/>
              </a:xfrm>
              <a:custGeom>
                <a:avLst/>
                <a:gdLst/>
                <a:ahLst/>
                <a:cxnLst/>
                <a:rect l="l" t="t" r="r" b="b"/>
                <a:pathLst>
                  <a:path w="656" h="847" extrusionOk="0">
                    <a:moveTo>
                      <a:pt x="475" y="0"/>
                    </a:moveTo>
                    <a:cubicBezTo>
                      <a:pt x="424" y="0"/>
                      <a:pt x="370" y="29"/>
                      <a:pt x="346" y="84"/>
                    </a:cubicBezTo>
                    <a:lnTo>
                      <a:pt x="48" y="608"/>
                    </a:lnTo>
                    <a:cubicBezTo>
                      <a:pt x="1" y="679"/>
                      <a:pt x="25" y="787"/>
                      <a:pt x="108" y="834"/>
                    </a:cubicBezTo>
                    <a:cubicBezTo>
                      <a:pt x="132" y="846"/>
                      <a:pt x="168" y="846"/>
                      <a:pt x="179" y="846"/>
                    </a:cubicBezTo>
                    <a:cubicBezTo>
                      <a:pt x="239" y="846"/>
                      <a:pt x="287" y="810"/>
                      <a:pt x="310" y="775"/>
                    </a:cubicBezTo>
                    <a:lnTo>
                      <a:pt x="608" y="251"/>
                    </a:lnTo>
                    <a:cubicBezTo>
                      <a:pt x="656" y="179"/>
                      <a:pt x="620" y="72"/>
                      <a:pt x="549" y="25"/>
                    </a:cubicBezTo>
                    <a:cubicBezTo>
                      <a:pt x="528" y="8"/>
                      <a:pt x="502" y="0"/>
                      <a:pt x="47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0" name="Google Shape;717;p33">
            <a:extLst>
              <a:ext uri="{FF2B5EF4-FFF2-40B4-BE49-F238E27FC236}">
                <a16:creationId xmlns:a16="http://schemas.microsoft.com/office/drawing/2014/main" id="{A2003385-7E52-EAEC-2A4B-CA9E027E64F1}"/>
              </a:ext>
            </a:extLst>
          </p:cNvPr>
          <p:cNvSpPr txBox="1">
            <a:spLocks/>
          </p:cNvSpPr>
          <p:nvPr/>
        </p:nvSpPr>
        <p:spPr>
          <a:xfrm>
            <a:off x="778330" y="3032963"/>
            <a:ext cx="3303300" cy="65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>
            <a:pPr marL="0" indent="0"/>
            <a:r>
              <a:rPr lang="en-US" dirty="0"/>
              <a:t>Un cooldown </a:t>
            </a:r>
            <a:r>
              <a:rPr lang="en-US" dirty="0" err="1"/>
              <a:t>est</a:t>
            </a:r>
            <a:r>
              <a:rPr lang="en-US" dirty="0"/>
              <a:t> appliqué après </a:t>
            </a:r>
            <a:r>
              <a:rPr lang="en-US" dirty="0" err="1"/>
              <a:t>qu’une</a:t>
            </a:r>
            <a:r>
              <a:rPr lang="en-US" dirty="0"/>
              <a:t> pièce </a:t>
            </a:r>
            <a:r>
              <a:rPr lang="en-US" dirty="0" err="1"/>
              <a:t>ait</a:t>
            </a:r>
            <a:r>
              <a:rPr lang="en-US" dirty="0"/>
              <a:t> </a:t>
            </a:r>
            <a:r>
              <a:rPr lang="en-US" dirty="0" err="1"/>
              <a:t>bougée</a:t>
            </a:r>
            <a:r>
              <a:rPr lang="en-US" dirty="0"/>
              <a:t> </a:t>
            </a:r>
            <a:r>
              <a:rPr lang="en-US" dirty="0" err="1"/>
              <a:t>avant</a:t>
            </a:r>
            <a:r>
              <a:rPr lang="en-US" dirty="0"/>
              <a:t> de </a:t>
            </a:r>
            <a:r>
              <a:rPr lang="en-US" dirty="0" err="1"/>
              <a:t>pouvoir</a:t>
            </a:r>
            <a:r>
              <a:rPr lang="en-US" dirty="0"/>
              <a:t> </a:t>
            </a:r>
            <a:r>
              <a:rPr lang="en-US" dirty="0" err="1"/>
              <a:t>rebouger</a:t>
            </a:r>
            <a:r>
              <a:rPr lang="en-US" dirty="0"/>
              <a:t>.</a:t>
            </a:r>
          </a:p>
        </p:txBody>
      </p:sp>
      <p:sp>
        <p:nvSpPr>
          <p:cNvPr id="21" name="Google Shape;717;p33">
            <a:extLst>
              <a:ext uri="{FF2B5EF4-FFF2-40B4-BE49-F238E27FC236}">
                <a16:creationId xmlns:a16="http://schemas.microsoft.com/office/drawing/2014/main" id="{CAA46A6B-B0D9-92BA-A0E2-BF43DE5D23B3}"/>
              </a:ext>
            </a:extLst>
          </p:cNvPr>
          <p:cNvSpPr txBox="1">
            <a:spLocks/>
          </p:cNvSpPr>
          <p:nvPr/>
        </p:nvSpPr>
        <p:spPr>
          <a:xfrm>
            <a:off x="790160" y="3626768"/>
            <a:ext cx="3303300" cy="65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>
            <a:pPr marL="171450" indent="-171450">
              <a:buClr>
                <a:srgbClr val="002060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002060"/>
                </a:solidFill>
              </a:rPr>
              <a:t>Détecter</a:t>
            </a:r>
            <a:r>
              <a:rPr lang="en-US" sz="1600" dirty="0">
                <a:solidFill>
                  <a:srgbClr val="002060"/>
                </a:solidFill>
              </a:rPr>
              <a:t> les </a:t>
            </a:r>
            <a:r>
              <a:rPr lang="en-US" sz="1600" dirty="0" err="1">
                <a:solidFill>
                  <a:srgbClr val="002060"/>
                </a:solidFill>
              </a:rPr>
              <a:t>pièces</a:t>
            </a:r>
            <a:endParaRPr lang="en-US" sz="1600" dirty="0">
              <a:solidFill>
                <a:srgbClr val="002060"/>
              </a:solidFill>
            </a:endParaRPr>
          </a:p>
          <a:p>
            <a:pPr marL="171450" indent="-171450">
              <a:buClr>
                <a:srgbClr val="002060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2060"/>
                </a:solidFill>
              </a:rPr>
              <a:t>Appliquer le cooldown</a:t>
            </a:r>
          </a:p>
        </p:txBody>
      </p:sp>
      <p:grpSp>
        <p:nvGrpSpPr>
          <p:cNvPr id="29" name="Groupe 28">
            <a:extLst>
              <a:ext uri="{FF2B5EF4-FFF2-40B4-BE49-F238E27FC236}">
                <a16:creationId xmlns:a16="http://schemas.microsoft.com/office/drawing/2014/main" id="{7F4534DC-2258-3075-D26E-82C48D0C80D9}"/>
              </a:ext>
            </a:extLst>
          </p:cNvPr>
          <p:cNvGrpSpPr/>
          <p:nvPr/>
        </p:nvGrpSpPr>
        <p:grpSpPr>
          <a:xfrm>
            <a:off x="5619120" y="2018631"/>
            <a:ext cx="1894046" cy="1828800"/>
            <a:chOff x="6027420" y="1744980"/>
            <a:chExt cx="1894046" cy="1828800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E150165A-97A8-D269-BB20-A5B2951743F2}"/>
                </a:ext>
              </a:extLst>
            </p:cNvPr>
            <p:cNvSpPr/>
            <p:nvPr/>
          </p:nvSpPr>
          <p:spPr>
            <a:xfrm>
              <a:off x="6027420" y="1744980"/>
              <a:ext cx="947023" cy="914400"/>
            </a:xfrm>
            <a:prstGeom prst="rect">
              <a:avLst/>
            </a:prstGeom>
            <a:ln>
              <a:solidFill>
                <a:schemeClr val="bg2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7398B09C-6198-D844-81D9-9DBB569BDD0F}"/>
                </a:ext>
              </a:extLst>
            </p:cNvPr>
            <p:cNvSpPr/>
            <p:nvPr/>
          </p:nvSpPr>
          <p:spPr>
            <a:xfrm>
              <a:off x="6974443" y="1744980"/>
              <a:ext cx="947023" cy="914400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bg2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D5AAC5C6-33CD-62E4-290D-51E6BE5813C0}"/>
                </a:ext>
              </a:extLst>
            </p:cNvPr>
            <p:cNvSpPr/>
            <p:nvPr/>
          </p:nvSpPr>
          <p:spPr>
            <a:xfrm>
              <a:off x="6974442" y="2659380"/>
              <a:ext cx="947023" cy="914400"/>
            </a:xfrm>
            <a:prstGeom prst="rect">
              <a:avLst/>
            </a:prstGeom>
            <a:ln>
              <a:solidFill>
                <a:schemeClr val="bg2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4BA0B361-AB1B-7E42-1A18-E508391CCD33}"/>
                </a:ext>
              </a:extLst>
            </p:cNvPr>
            <p:cNvSpPr/>
            <p:nvPr/>
          </p:nvSpPr>
          <p:spPr>
            <a:xfrm>
              <a:off x="6027420" y="2659380"/>
              <a:ext cx="947023" cy="914400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bg2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33" name="Graphique 32" descr="Pion avec un remplissage uni">
            <a:extLst>
              <a:ext uri="{FF2B5EF4-FFF2-40B4-BE49-F238E27FC236}">
                <a16:creationId xmlns:a16="http://schemas.microsoft.com/office/drawing/2014/main" id="{BD2961C8-F896-3485-A187-59DD6C6C21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35432" y="2018631"/>
            <a:ext cx="914400" cy="914400"/>
          </a:xfrm>
          <a:prstGeom prst="rect">
            <a:avLst/>
          </a:prstGeom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34" name="Graphique 33" descr="Pion avec un remplissage uni">
            <a:extLst>
              <a:ext uri="{FF2B5EF4-FFF2-40B4-BE49-F238E27FC236}">
                <a16:creationId xmlns:a16="http://schemas.microsoft.com/office/drawing/2014/main" id="{5E1E6842-E15B-13A0-7194-1E2992E3EA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82453" y="2933031"/>
            <a:ext cx="914400" cy="914400"/>
          </a:xfrm>
          <a:prstGeom prst="rect">
            <a:avLst/>
          </a:prstGeom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401B5513-2A6E-562B-7360-C9D99F74EA65}"/>
              </a:ext>
            </a:extLst>
          </p:cNvPr>
          <p:cNvSpPr/>
          <p:nvPr/>
        </p:nvSpPr>
        <p:spPr>
          <a:xfrm>
            <a:off x="5626048" y="2018631"/>
            <a:ext cx="947023" cy="914400"/>
          </a:xfrm>
          <a:prstGeom prst="rect">
            <a:avLst/>
          </a:prstGeom>
          <a:solidFill>
            <a:srgbClr val="FFC000">
              <a:alpha val="20000"/>
            </a:srgb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Google Shape;717;p33">
            <a:extLst>
              <a:ext uri="{FF2B5EF4-FFF2-40B4-BE49-F238E27FC236}">
                <a16:creationId xmlns:a16="http://schemas.microsoft.com/office/drawing/2014/main" id="{68D8FCB9-A569-BBD5-E41C-BCF0FC5CD311}"/>
              </a:ext>
            </a:extLst>
          </p:cNvPr>
          <p:cNvSpPr txBox="1">
            <a:spLocks/>
          </p:cNvSpPr>
          <p:nvPr/>
        </p:nvSpPr>
        <p:spPr>
          <a:xfrm>
            <a:off x="790160" y="4123916"/>
            <a:ext cx="3303300" cy="394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>
            <a:pPr marL="171450" indent="-171450">
              <a:buClr>
                <a:srgbClr val="002060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002060"/>
                </a:solidFill>
              </a:rPr>
              <a:t>Différencier</a:t>
            </a:r>
            <a:r>
              <a:rPr lang="en-US" sz="1600" dirty="0">
                <a:solidFill>
                  <a:srgbClr val="002060"/>
                </a:solidFill>
              </a:rPr>
              <a:t> les </a:t>
            </a:r>
            <a:r>
              <a:rPr lang="en-US" sz="1600" dirty="0" err="1">
                <a:solidFill>
                  <a:srgbClr val="002060"/>
                </a:solidFill>
              </a:rPr>
              <a:t>joueurs</a:t>
            </a:r>
            <a:endParaRPr lang="en-US" sz="1600" dirty="0">
              <a:solidFill>
                <a:srgbClr val="002060"/>
              </a:solidFill>
            </a:endParaRPr>
          </a:p>
        </p:txBody>
      </p:sp>
      <p:graphicFrame>
        <p:nvGraphicFramePr>
          <p:cNvPr id="20" name="Google Shape;889;p39">
            <a:extLst>
              <a:ext uri="{FF2B5EF4-FFF2-40B4-BE49-F238E27FC236}">
                <a16:creationId xmlns:a16="http://schemas.microsoft.com/office/drawing/2014/main" id="{0B9923F3-9F3E-FF1A-C036-2596EB45C21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88747355"/>
              </p:ext>
            </p:extLst>
          </p:nvPr>
        </p:nvGraphicFramePr>
        <p:xfrm>
          <a:off x="270509" y="5427942"/>
          <a:ext cx="8602981" cy="3626142"/>
        </p:xfrm>
        <a:graphic>
          <a:graphicData uri="http://schemas.openxmlformats.org/drawingml/2006/table">
            <a:tbl>
              <a:tblPr>
                <a:noFill/>
                <a:tableStyleId>{BDABB473-F607-411F-9911-1804E27E0305}</a:tableStyleId>
              </a:tblPr>
              <a:tblGrid>
                <a:gridCol w="14732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678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835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7828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4261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200" dirty="0">
                          <a:solidFill>
                            <a:schemeClr val="dk1"/>
                          </a:solidFill>
                          <a:latin typeface="Schibsted Grotesk SemiBold"/>
                          <a:ea typeface="Schibsted Grotesk SemiBold"/>
                          <a:cs typeface="Schibsted Grotesk SemiBold"/>
                          <a:sym typeface="Schibsted Grotesk SemiBold"/>
                        </a:rPr>
                        <a:t>Fonction</a:t>
                      </a: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ABAB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dk1"/>
                          </a:solidFill>
                          <a:latin typeface="Schibsted Grotesk SemiBold"/>
                          <a:ea typeface="Schibsted Grotesk SemiBold"/>
                          <a:cs typeface="Schibsted Grotesk SemiBold"/>
                          <a:sym typeface="Schibsted Grotesk SemiBold"/>
                        </a:rPr>
                        <a:t>Nom</a:t>
                      </a:r>
                      <a:endParaRPr sz="1200" dirty="0">
                        <a:solidFill>
                          <a:schemeClr val="dk1"/>
                        </a:solidFill>
                        <a:latin typeface="Schibsted Grotesk SemiBold"/>
                        <a:ea typeface="Schibsted Grotesk SemiBold"/>
                        <a:cs typeface="Schibsted Grotesk SemiBold"/>
                        <a:sym typeface="Schibsted Grotesk SemiBold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dk1"/>
                          </a:solidFill>
                          <a:latin typeface="Schibsted Grotesk SemiBold"/>
                          <a:ea typeface="Schibsted Grotesk SemiBold"/>
                          <a:cs typeface="Schibsted Grotesk SemiBold"/>
                          <a:sym typeface="Schibsted Grotesk SemiBold"/>
                        </a:rPr>
                        <a:t>Critères</a:t>
                      </a:r>
                      <a:endParaRPr sz="1200" dirty="0">
                        <a:solidFill>
                          <a:schemeClr val="dk1"/>
                        </a:solidFill>
                        <a:latin typeface="Schibsted Grotesk SemiBold"/>
                        <a:ea typeface="Schibsted Grotesk SemiBold"/>
                        <a:cs typeface="Schibsted Grotesk SemiBold"/>
                        <a:sym typeface="Schibsted Grotesk SemiBol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dirty="0">
                          <a:solidFill>
                            <a:schemeClr val="dk1"/>
                          </a:solidFill>
                          <a:latin typeface="Schibsted Grotesk SemiBold"/>
                          <a:ea typeface="Schibsted Grotesk SemiBold"/>
                          <a:cs typeface="Schibsted Grotesk SemiBold"/>
                          <a:sym typeface="Schibsted Grotesk SemiBold"/>
                        </a:rPr>
                        <a:t>Tolérances</a:t>
                      </a:r>
                      <a:endParaRPr sz="1200" dirty="0">
                        <a:solidFill>
                          <a:schemeClr val="dk1"/>
                        </a:solidFill>
                        <a:latin typeface="Schibsted Grotesk SemiBold"/>
                        <a:ea typeface="Schibsted Grotesk SemiBold"/>
                        <a:cs typeface="Schibsted Grotesk SemiBold"/>
                        <a:sym typeface="Schibsted Grotesk SemiBol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864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lt2"/>
                          </a:solidFill>
                          <a:latin typeface="Schibsted Grotesk SemiBold"/>
                          <a:ea typeface="Schibsted Grotesk SemiBold"/>
                          <a:cs typeface="Schibsted Grotesk SemiBold"/>
                          <a:sym typeface="Schibsted Grotesk SemiBold"/>
                        </a:rPr>
                        <a:t>FP1</a:t>
                      </a:r>
                      <a:endParaRPr sz="1200" dirty="0">
                        <a:solidFill>
                          <a:schemeClr val="lt2"/>
                        </a:solidFill>
                        <a:latin typeface="Schibsted Grotesk SemiBold"/>
                        <a:ea typeface="Schibsted Grotesk SemiBold"/>
                        <a:cs typeface="Schibsted Grotesk SemiBold"/>
                        <a:sym typeface="Schibsted Grotesk SemiBold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000" kern="100" dirty="0">
                          <a:solidFill>
                            <a:srgbClr val="27263D"/>
                          </a:solidFill>
                          <a:effectLst/>
                          <a:latin typeface="+mj-lt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Jouer à la variante Kung Fu Chess</a:t>
                      </a:r>
                    </a:p>
                  </a:txBody>
                  <a:tcPr marL="68580" marR="6858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000" kern="100" dirty="0">
                          <a:solidFill>
                            <a:srgbClr val="27263D"/>
                          </a:solidFill>
                          <a:effectLst/>
                          <a:latin typeface="+mj-lt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Faire respecter les règles</a:t>
                      </a:r>
                    </a:p>
                  </a:txBody>
                  <a:tcPr marL="68580" marR="68580" marT="0" marB="0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000" kern="100">
                          <a:solidFill>
                            <a:srgbClr val="27263D"/>
                          </a:solidFill>
                          <a:effectLst/>
                          <a:latin typeface="+mj-lt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A 2 règles près</a:t>
                      </a:r>
                    </a:p>
                  </a:txBody>
                  <a:tcPr marL="68580" marR="68580" marT="0" marB="0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3009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lt2"/>
                          </a:solidFill>
                          <a:latin typeface="Schibsted Grotesk SemiBold"/>
                          <a:ea typeface="Schibsted Grotesk SemiBold"/>
                          <a:cs typeface="Schibsted Grotesk SemiBold"/>
                          <a:sym typeface="Schibsted Grotesk SemiBold"/>
                        </a:rPr>
                        <a:t>FC1</a:t>
                      </a:r>
                      <a:endParaRPr sz="1200" dirty="0">
                        <a:solidFill>
                          <a:schemeClr val="lt2"/>
                        </a:solidFill>
                        <a:latin typeface="Schibsted Grotesk SemiBold"/>
                        <a:ea typeface="Schibsted Grotesk SemiBold"/>
                        <a:cs typeface="Schibsted Grotesk SemiBold"/>
                        <a:sym typeface="Schibsted Grotesk SemiBold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000" kern="100" dirty="0">
                          <a:solidFill>
                            <a:srgbClr val="27263D"/>
                          </a:solidFill>
                          <a:effectLst/>
                          <a:latin typeface="+mj-lt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Reconnaître/Différencier les joueurs</a:t>
                      </a:r>
                    </a:p>
                  </a:txBody>
                  <a:tcPr marL="68580" marR="6858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000" kern="100">
                          <a:solidFill>
                            <a:srgbClr val="27263D"/>
                          </a:solidFill>
                          <a:effectLst/>
                          <a:latin typeface="+mj-lt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Le plateau doit différencier le joueur 1 et le joueur 2.</a:t>
                      </a:r>
                    </a:p>
                  </a:txBody>
                  <a:tcPr marL="68580" marR="68580" marT="0" marB="0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000" kern="100">
                          <a:solidFill>
                            <a:srgbClr val="27263D"/>
                          </a:solidFill>
                          <a:effectLst/>
                          <a:latin typeface="+mj-lt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Aucune</a:t>
                      </a:r>
                    </a:p>
                  </a:txBody>
                  <a:tcPr marL="68580" marR="68580" marT="0" marB="0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358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lt2"/>
                          </a:solidFill>
                          <a:latin typeface="Schibsted Grotesk SemiBold"/>
                          <a:ea typeface="Schibsted Grotesk SemiBold"/>
                          <a:cs typeface="Schibsted Grotesk SemiBold"/>
                          <a:sym typeface="Schibsted Grotesk SemiBold"/>
                        </a:rPr>
                        <a:t>FC2</a:t>
                      </a:r>
                      <a:endParaRPr sz="1200" dirty="0">
                        <a:solidFill>
                          <a:schemeClr val="lt2"/>
                        </a:solidFill>
                        <a:latin typeface="Schibsted Grotesk SemiBold"/>
                        <a:ea typeface="Schibsted Grotesk SemiBold"/>
                        <a:cs typeface="Schibsted Grotesk SemiBold"/>
                        <a:sym typeface="Schibsted Grotesk SemiBold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000" kern="100" dirty="0">
                          <a:solidFill>
                            <a:srgbClr val="27263D"/>
                          </a:solidFill>
                          <a:effectLst/>
                          <a:latin typeface="+mj-lt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Détecter les pièces d’échecs bougés</a:t>
                      </a:r>
                    </a:p>
                  </a:txBody>
                  <a:tcPr marL="68580" marR="6858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000" kern="100" dirty="0">
                          <a:solidFill>
                            <a:srgbClr val="27263D"/>
                          </a:solidFill>
                          <a:effectLst/>
                          <a:latin typeface="+mj-lt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Détection qu’une pièce vient d’être bougée : booléen sur la case</a:t>
                      </a:r>
                    </a:p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000" kern="100" dirty="0">
                          <a:solidFill>
                            <a:srgbClr val="27263D"/>
                          </a:solidFill>
                          <a:effectLst/>
                          <a:latin typeface="+mj-lt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Option : différencier le camp des pièces </a:t>
                      </a:r>
                    </a:p>
                  </a:txBody>
                  <a:tcPr marL="68580" marR="68580" marT="0" marB="0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000" kern="100" dirty="0">
                          <a:solidFill>
                            <a:srgbClr val="27263D"/>
                          </a:solidFill>
                          <a:effectLst/>
                          <a:latin typeface="+mj-lt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Aucune</a:t>
                      </a:r>
                    </a:p>
                  </a:txBody>
                  <a:tcPr marL="68580" marR="68580" marT="0" marB="0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1119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lt2"/>
                          </a:solidFill>
                          <a:latin typeface="Schibsted Grotesk SemiBold"/>
                          <a:ea typeface="Schibsted Grotesk SemiBold"/>
                          <a:cs typeface="Schibsted Grotesk SemiBold"/>
                          <a:sym typeface="Schibsted Grotesk SemiBold"/>
                        </a:rPr>
                        <a:t>FC3</a:t>
                      </a:r>
                      <a:endParaRPr sz="1200" dirty="0">
                        <a:solidFill>
                          <a:schemeClr val="lt2"/>
                        </a:solidFill>
                        <a:latin typeface="Schibsted Grotesk SemiBold"/>
                        <a:ea typeface="Schibsted Grotesk SemiBold"/>
                        <a:cs typeface="Schibsted Grotesk SemiBold"/>
                        <a:sym typeface="Schibsted Grotesk SemiBold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000" kern="100" dirty="0">
                          <a:solidFill>
                            <a:srgbClr val="27263D"/>
                          </a:solidFill>
                          <a:effectLst/>
                          <a:latin typeface="+mj-lt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Appliquer un temps d’attente à chaque pièce bougée</a:t>
                      </a:r>
                    </a:p>
                  </a:txBody>
                  <a:tcPr marL="68580" marR="6858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000" kern="100" dirty="0">
                          <a:solidFill>
                            <a:srgbClr val="27263D"/>
                          </a:solidFill>
                          <a:effectLst/>
                          <a:latin typeface="+mj-lt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Temps d’attente réglable (entre 0 et 10s) + Indicateur du temps restant</a:t>
                      </a:r>
                    </a:p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000" kern="100" dirty="0">
                          <a:solidFill>
                            <a:srgbClr val="27263D"/>
                          </a:solidFill>
                          <a:effectLst/>
                          <a:latin typeface="+mj-lt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Verrouillage physique</a:t>
                      </a:r>
                    </a:p>
                  </a:txBody>
                  <a:tcPr marL="68580" marR="68580" marT="0" marB="0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000" kern="100">
                          <a:solidFill>
                            <a:srgbClr val="27263D"/>
                          </a:solidFill>
                          <a:effectLst/>
                          <a:latin typeface="+mj-lt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Temps d’attente réglable optionnel</a:t>
                      </a:r>
                    </a:p>
                  </a:txBody>
                  <a:tcPr marL="68580" marR="68580" marT="0" marB="0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3009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lt2"/>
                          </a:solidFill>
                          <a:latin typeface="Schibsted Grotesk SemiBold"/>
                          <a:ea typeface="Schibsted Grotesk SemiBold"/>
                          <a:cs typeface="Schibsted Grotesk SemiBold"/>
                          <a:sym typeface="Schibsted Grotesk SemiBold"/>
                        </a:rPr>
                        <a:t>FC4</a:t>
                      </a:r>
                      <a:endParaRPr sz="1200" dirty="0">
                        <a:solidFill>
                          <a:schemeClr val="lt2"/>
                        </a:solidFill>
                        <a:latin typeface="Schibsted Grotesk SemiBold"/>
                        <a:ea typeface="Schibsted Grotesk SemiBold"/>
                        <a:cs typeface="Schibsted Grotesk SemiBold"/>
                        <a:sym typeface="Schibsted Grotesk SemiBold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000" kern="100" dirty="0">
                          <a:solidFill>
                            <a:srgbClr val="27263D"/>
                          </a:solidFill>
                          <a:effectLst/>
                          <a:latin typeface="+mj-lt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Être suffisamment alimenté</a:t>
                      </a:r>
                    </a:p>
                  </a:txBody>
                  <a:tcPr marL="68580" marR="6858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000" kern="100" dirty="0">
                          <a:solidFill>
                            <a:srgbClr val="27263D"/>
                          </a:solidFill>
                          <a:effectLst/>
                          <a:latin typeface="+mj-lt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Alim 24V qui débite assez de courant</a:t>
                      </a:r>
                    </a:p>
                  </a:txBody>
                  <a:tcPr marL="68580" marR="68580" marT="0" marB="0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000" kern="100" dirty="0">
                          <a:solidFill>
                            <a:srgbClr val="27263D"/>
                          </a:solidFill>
                          <a:effectLst/>
                          <a:latin typeface="+mj-lt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Tension de l’alim au choix</a:t>
                      </a:r>
                    </a:p>
                  </a:txBody>
                  <a:tcPr marL="68580" marR="68580" marT="0" marB="0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3227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lt2"/>
                          </a:solidFill>
                          <a:latin typeface="Schibsted Grotesk SemiBold"/>
                          <a:ea typeface="Schibsted Grotesk SemiBold"/>
                          <a:cs typeface="Schibsted Grotesk SemiBold"/>
                          <a:sym typeface="Schibsted Grotesk SemiBold"/>
                        </a:rPr>
                        <a:t>FC5</a:t>
                      </a:r>
                      <a:endParaRPr sz="1200" dirty="0">
                        <a:solidFill>
                          <a:schemeClr val="lt2"/>
                        </a:solidFill>
                        <a:latin typeface="Schibsted Grotesk SemiBold"/>
                        <a:ea typeface="Schibsted Grotesk SemiBold"/>
                        <a:cs typeface="Schibsted Grotesk SemiBold"/>
                        <a:sym typeface="Schibsted Grotesk SemiBold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000" kern="100" dirty="0">
                          <a:solidFill>
                            <a:srgbClr val="27263D"/>
                          </a:solidFill>
                          <a:effectLst/>
                          <a:latin typeface="+mj-lt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Respecter les normes de sécurité électrique</a:t>
                      </a:r>
                    </a:p>
                  </a:txBody>
                  <a:tcPr marL="68580" marR="6858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000" kern="100" dirty="0">
                          <a:solidFill>
                            <a:srgbClr val="27263D"/>
                          </a:solidFill>
                          <a:effectLst/>
                          <a:latin typeface="+mj-lt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Dissipation thermique pour rester à la température ambiante</a:t>
                      </a:r>
                    </a:p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000" kern="100" dirty="0">
                          <a:solidFill>
                            <a:srgbClr val="27263D"/>
                          </a:solidFill>
                          <a:effectLst/>
                          <a:latin typeface="+mj-lt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Pas de risques d’électrocution (IPXX)</a:t>
                      </a:r>
                    </a:p>
                  </a:txBody>
                  <a:tcPr marL="68580" marR="68580" marT="0" marB="0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000" kern="100" dirty="0">
                          <a:solidFill>
                            <a:srgbClr val="27263D"/>
                          </a:solidFill>
                          <a:effectLst/>
                          <a:latin typeface="+mj-lt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Température : ± 3°C</a:t>
                      </a:r>
                    </a:p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000" kern="100" dirty="0">
                          <a:solidFill>
                            <a:srgbClr val="27263D"/>
                          </a:solidFill>
                          <a:effectLst/>
                          <a:latin typeface="+mj-lt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Risques électrocution : aucunes tolérances</a:t>
                      </a:r>
                    </a:p>
                  </a:txBody>
                  <a:tcPr marL="68580" marR="68580" marT="0" marB="0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43656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lt2"/>
                          </a:solidFill>
                          <a:latin typeface="Schibsted Grotesk SemiBold"/>
                          <a:ea typeface="Schibsted Grotesk SemiBold"/>
                          <a:cs typeface="Schibsted Grotesk SemiBold"/>
                          <a:sym typeface="Schibsted Grotesk SemiBold"/>
                        </a:rPr>
                        <a:t>FC6</a:t>
                      </a:r>
                      <a:endParaRPr sz="1200" dirty="0">
                        <a:solidFill>
                          <a:schemeClr val="lt2"/>
                        </a:solidFill>
                        <a:latin typeface="Schibsted Grotesk SemiBold"/>
                        <a:ea typeface="Schibsted Grotesk SemiBold"/>
                        <a:cs typeface="Schibsted Grotesk SemiBold"/>
                        <a:sym typeface="Schibsted Grotesk SemiBold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000" kern="100" dirty="0">
                          <a:solidFill>
                            <a:srgbClr val="27263D"/>
                          </a:solidFill>
                          <a:effectLst/>
                          <a:latin typeface="+mj-lt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Avoir l’apparence d’un échiquier</a:t>
                      </a:r>
                    </a:p>
                  </a:txBody>
                  <a:tcPr marL="68580" marR="6858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000" kern="100" dirty="0">
                          <a:solidFill>
                            <a:srgbClr val="27263D"/>
                          </a:solidFill>
                          <a:effectLst/>
                          <a:latin typeface="+mj-lt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Cases qui alternent de couleurs</a:t>
                      </a:r>
                    </a:p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000" kern="100" dirty="0">
                          <a:solidFill>
                            <a:srgbClr val="27263D"/>
                          </a:solidFill>
                          <a:effectLst/>
                          <a:latin typeface="+mj-lt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2D</a:t>
                      </a:r>
                    </a:p>
                  </a:txBody>
                  <a:tcPr marL="68580" marR="68580" marT="0" marB="0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000" kern="100" dirty="0">
                          <a:solidFill>
                            <a:srgbClr val="27263D"/>
                          </a:solidFill>
                          <a:effectLst/>
                          <a:latin typeface="+mj-lt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Pas de limites de tailles</a:t>
                      </a:r>
                    </a:p>
                  </a:txBody>
                  <a:tcPr marL="68580" marR="68580" marT="0" marB="0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43009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200" dirty="0">
                          <a:solidFill>
                            <a:schemeClr val="lt2"/>
                          </a:solidFill>
                          <a:latin typeface="Schibsted Grotesk SemiBold"/>
                          <a:ea typeface="Schibsted Grotesk SemiBold"/>
                          <a:cs typeface="Schibsted Grotesk SemiBold"/>
                          <a:sym typeface="Schibsted Grotesk SemiBold"/>
                        </a:rPr>
                        <a:t>FC7</a:t>
                      </a:r>
                      <a:endParaRPr sz="1200" dirty="0">
                        <a:solidFill>
                          <a:schemeClr val="lt2"/>
                        </a:solidFill>
                        <a:latin typeface="Schibsted Grotesk SemiBold"/>
                        <a:ea typeface="Schibsted Grotesk SemiBold"/>
                        <a:cs typeface="Schibsted Grotesk SemiBold"/>
                        <a:sym typeface="Schibsted Grotesk SemiBold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000" kern="100" dirty="0">
                          <a:solidFill>
                            <a:srgbClr val="27263D"/>
                          </a:solidFill>
                          <a:effectLst/>
                          <a:latin typeface="+mj-lt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Respecter le budget</a:t>
                      </a:r>
                    </a:p>
                  </a:txBody>
                  <a:tcPr marL="68580" marR="68580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000" kern="100" dirty="0">
                          <a:solidFill>
                            <a:srgbClr val="27263D"/>
                          </a:solidFill>
                          <a:effectLst/>
                          <a:latin typeface="+mj-lt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500€ de fonds personnels en développement</a:t>
                      </a:r>
                    </a:p>
                  </a:txBody>
                  <a:tcPr marL="68580" marR="68580" marT="0" marB="0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000" kern="100" dirty="0">
                          <a:solidFill>
                            <a:srgbClr val="27263D"/>
                          </a:solidFill>
                          <a:effectLst/>
                          <a:latin typeface="+mj-lt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+10%</a:t>
                      </a:r>
                    </a:p>
                  </a:txBody>
                  <a:tcPr marL="68580" marR="68580" marT="0" marB="0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50866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171298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xit" presetSubtype="1" fill="hold" grpId="1" nodeType="afterEffect">
                                  <p:stCondLst>
                                    <p:cond delay="12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3" dur="98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97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7.40741E-7 L -0.10364 -0.17778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191" y="-888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5" grpId="1" animBg="1"/>
      <p:bldP spid="3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4">
          <a:extLst>
            <a:ext uri="{FF2B5EF4-FFF2-40B4-BE49-F238E27FC236}">
              <a16:creationId xmlns:a16="http://schemas.microsoft.com/office/drawing/2014/main" id="{575DD9BC-BB05-A838-59E1-B14F087653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747;p34">
            <a:extLst>
              <a:ext uri="{FF2B5EF4-FFF2-40B4-BE49-F238E27FC236}">
                <a16:creationId xmlns:a16="http://schemas.microsoft.com/office/drawing/2014/main" id="{723F031D-E68A-429F-40C1-444F321FF5EA}"/>
              </a:ext>
            </a:extLst>
          </p:cNvPr>
          <p:cNvSpPr txBox="1">
            <a:spLocks/>
          </p:cNvSpPr>
          <p:nvPr/>
        </p:nvSpPr>
        <p:spPr>
          <a:xfrm>
            <a:off x="713225" y="6078280"/>
            <a:ext cx="2879700" cy="4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0" i="0" u="none" strike="noStrike" cap="none">
                <a:solidFill>
                  <a:schemeClr val="dk1"/>
                </a:solidFill>
                <a:latin typeface="Schibsted Grotesk SemiBold"/>
                <a:ea typeface="Schibsted Grotesk SemiBold"/>
                <a:cs typeface="Schibsted Grotesk SemiBold"/>
                <a:sym typeface="Schibsted Grotesk SemiBold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/>
            <a:r>
              <a:rPr lang="fr-FR" dirty="0">
                <a:solidFill>
                  <a:srgbClr val="565656"/>
                </a:solidFill>
              </a:rPr>
              <a:t>Software</a:t>
            </a:r>
          </a:p>
        </p:txBody>
      </p:sp>
      <p:sp>
        <p:nvSpPr>
          <p:cNvPr id="50" name="Google Shape;748;p34">
            <a:extLst>
              <a:ext uri="{FF2B5EF4-FFF2-40B4-BE49-F238E27FC236}">
                <a16:creationId xmlns:a16="http://schemas.microsoft.com/office/drawing/2014/main" id="{66E7076E-69E6-06C2-AA53-137E291D9996}"/>
              </a:ext>
            </a:extLst>
          </p:cNvPr>
          <p:cNvSpPr txBox="1">
            <a:spLocks/>
          </p:cNvSpPr>
          <p:nvPr/>
        </p:nvSpPr>
        <p:spPr>
          <a:xfrm>
            <a:off x="3109716" y="6049453"/>
            <a:ext cx="2879700" cy="452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fr-FR" sz="1800" b="1" dirty="0">
                <a:solidFill>
                  <a:srgbClr val="565656"/>
                </a:solidFill>
                <a:latin typeface="Schibsted Grotesk SemiBold" panose="020B0604020202020204" charset="0"/>
                <a:cs typeface="Schibsted Grotesk SemiBold" panose="020B0604020202020204" charset="0"/>
              </a:rPr>
              <a:t>Hardware</a:t>
            </a:r>
          </a:p>
        </p:txBody>
      </p:sp>
      <p:sp>
        <p:nvSpPr>
          <p:cNvPr id="51" name="Google Shape;752;p34">
            <a:extLst>
              <a:ext uri="{FF2B5EF4-FFF2-40B4-BE49-F238E27FC236}">
                <a16:creationId xmlns:a16="http://schemas.microsoft.com/office/drawing/2014/main" id="{AE663CEF-FD89-D838-1814-9BC7EBD0B509}"/>
              </a:ext>
            </a:extLst>
          </p:cNvPr>
          <p:cNvSpPr txBox="1">
            <a:spLocks/>
          </p:cNvSpPr>
          <p:nvPr/>
        </p:nvSpPr>
        <p:spPr>
          <a:xfrm>
            <a:off x="5544301" y="6078280"/>
            <a:ext cx="2879700" cy="452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fr-FR" sz="1800" b="1" dirty="0">
                <a:solidFill>
                  <a:srgbClr val="565656"/>
                </a:solidFill>
                <a:latin typeface="Schibsted Grotesk SemiBold" panose="020B0604020202020204" charset="0"/>
                <a:cs typeface="Schibsted Grotesk SemiBold" panose="020B0604020202020204" charset="0"/>
              </a:rPr>
              <a:t>Méca</a:t>
            </a:r>
          </a:p>
        </p:txBody>
      </p:sp>
      <p:sp>
        <p:nvSpPr>
          <p:cNvPr id="53" name="Google Shape;754;p34">
            <a:extLst>
              <a:ext uri="{FF2B5EF4-FFF2-40B4-BE49-F238E27FC236}">
                <a16:creationId xmlns:a16="http://schemas.microsoft.com/office/drawing/2014/main" id="{7B6E6D45-34C1-F14C-24F9-14FBC39147A6}"/>
              </a:ext>
            </a:extLst>
          </p:cNvPr>
          <p:cNvSpPr/>
          <p:nvPr/>
        </p:nvSpPr>
        <p:spPr>
          <a:xfrm>
            <a:off x="1816925" y="5221480"/>
            <a:ext cx="672300" cy="6723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igtree"/>
              <a:ea typeface="Figtree"/>
              <a:cs typeface="Figtree"/>
              <a:sym typeface="Figtree"/>
            </a:endParaRPr>
          </a:p>
        </p:txBody>
      </p:sp>
      <p:grpSp>
        <p:nvGrpSpPr>
          <p:cNvPr id="706" name="Groupe 705">
            <a:extLst>
              <a:ext uri="{FF2B5EF4-FFF2-40B4-BE49-F238E27FC236}">
                <a16:creationId xmlns:a16="http://schemas.microsoft.com/office/drawing/2014/main" id="{40037CAA-9F5F-E594-16BE-34C3060AF8B0}"/>
              </a:ext>
            </a:extLst>
          </p:cNvPr>
          <p:cNvGrpSpPr/>
          <p:nvPr/>
        </p:nvGrpSpPr>
        <p:grpSpPr>
          <a:xfrm>
            <a:off x="4232463" y="5211881"/>
            <a:ext cx="672300" cy="672300"/>
            <a:chOff x="4232463" y="5211881"/>
            <a:chExt cx="672300" cy="672300"/>
          </a:xfrm>
        </p:grpSpPr>
        <p:sp>
          <p:nvSpPr>
            <p:cNvPr id="52" name="Google Shape;753;p34">
              <a:extLst>
                <a:ext uri="{FF2B5EF4-FFF2-40B4-BE49-F238E27FC236}">
                  <a16:creationId xmlns:a16="http://schemas.microsoft.com/office/drawing/2014/main" id="{899C9DBF-85ED-C5AF-BD7B-CB5A6975ABCF}"/>
                </a:ext>
              </a:extLst>
            </p:cNvPr>
            <p:cNvSpPr/>
            <p:nvPr/>
          </p:nvSpPr>
          <p:spPr>
            <a:xfrm>
              <a:off x="4232463" y="5211881"/>
              <a:ext cx="672300" cy="672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gtree"/>
                <a:ea typeface="Figtree"/>
                <a:cs typeface="Figtree"/>
                <a:sym typeface="Figtree"/>
              </a:endParaRPr>
            </a:p>
          </p:txBody>
        </p:sp>
        <p:pic>
          <p:nvPicPr>
            <p:cNvPr id="55" name="Image 54">
              <a:extLst>
                <a:ext uri="{FF2B5EF4-FFF2-40B4-BE49-F238E27FC236}">
                  <a16:creationId xmlns:a16="http://schemas.microsoft.com/office/drawing/2014/main" id="{35307DEB-224D-AFC9-AB1E-5209684331A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4327839" y="5307257"/>
              <a:ext cx="481548" cy="481548"/>
            </a:xfrm>
            <a:prstGeom prst="rect">
              <a:avLst/>
            </a:prstGeom>
          </p:spPr>
        </p:pic>
      </p:grpSp>
      <p:grpSp>
        <p:nvGrpSpPr>
          <p:cNvPr id="56" name="Google Shape;1334;p48">
            <a:extLst>
              <a:ext uri="{FF2B5EF4-FFF2-40B4-BE49-F238E27FC236}">
                <a16:creationId xmlns:a16="http://schemas.microsoft.com/office/drawing/2014/main" id="{28A898C6-46E7-B5C5-C81C-5B79B5BA1E8A}"/>
              </a:ext>
            </a:extLst>
          </p:cNvPr>
          <p:cNvGrpSpPr/>
          <p:nvPr/>
        </p:nvGrpSpPr>
        <p:grpSpPr>
          <a:xfrm>
            <a:off x="1909485" y="5353887"/>
            <a:ext cx="473670" cy="407468"/>
            <a:chOff x="5773225" y="2166325"/>
            <a:chExt cx="340750" cy="293125"/>
          </a:xfrm>
          <a:solidFill>
            <a:srgbClr val="000000"/>
          </a:solidFill>
        </p:grpSpPr>
        <p:sp>
          <p:nvSpPr>
            <p:cNvPr id="57" name="Google Shape;1335;p48">
              <a:extLst>
                <a:ext uri="{FF2B5EF4-FFF2-40B4-BE49-F238E27FC236}">
                  <a16:creationId xmlns:a16="http://schemas.microsoft.com/office/drawing/2014/main" id="{EFAE8855-E216-F1E9-44EE-5823D713839D}"/>
                </a:ext>
              </a:extLst>
            </p:cNvPr>
            <p:cNvSpPr/>
            <p:nvPr/>
          </p:nvSpPr>
          <p:spPr>
            <a:xfrm>
              <a:off x="5927175" y="2376200"/>
              <a:ext cx="32800" cy="10050"/>
            </a:xfrm>
            <a:custGeom>
              <a:avLst/>
              <a:gdLst/>
              <a:ahLst/>
              <a:cxnLst/>
              <a:rect l="l" t="t" r="r" b="b"/>
              <a:pathLst>
                <a:path w="1312" h="402" extrusionOk="0">
                  <a:moveTo>
                    <a:pt x="201" y="1"/>
                  </a:moveTo>
                  <a:cubicBezTo>
                    <a:pt x="90" y="1"/>
                    <a:pt x="0" y="90"/>
                    <a:pt x="0" y="200"/>
                  </a:cubicBezTo>
                  <a:cubicBezTo>
                    <a:pt x="0" y="312"/>
                    <a:pt x="90" y="401"/>
                    <a:pt x="201" y="401"/>
                  </a:cubicBezTo>
                  <a:lnTo>
                    <a:pt x="1111" y="401"/>
                  </a:lnTo>
                  <a:cubicBezTo>
                    <a:pt x="1221" y="401"/>
                    <a:pt x="1312" y="312"/>
                    <a:pt x="1312" y="200"/>
                  </a:cubicBezTo>
                  <a:cubicBezTo>
                    <a:pt x="1312" y="90"/>
                    <a:pt x="1221" y="1"/>
                    <a:pt x="111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336;p48">
              <a:extLst>
                <a:ext uri="{FF2B5EF4-FFF2-40B4-BE49-F238E27FC236}">
                  <a16:creationId xmlns:a16="http://schemas.microsoft.com/office/drawing/2014/main" id="{E44732E2-2DCA-8A16-3E89-D80FF30B3B4B}"/>
                </a:ext>
              </a:extLst>
            </p:cNvPr>
            <p:cNvSpPr/>
            <p:nvPr/>
          </p:nvSpPr>
          <p:spPr>
            <a:xfrm>
              <a:off x="5818525" y="2204725"/>
              <a:ext cx="10075" cy="10025"/>
            </a:xfrm>
            <a:custGeom>
              <a:avLst/>
              <a:gdLst/>
              <a:ahLst/>
              <a:cxnLst/>
              <a:rect l="l" t="t" r="r" b="b"/>
              <a:pathLst>
                <a:path w="403" h="401" extrusionOk="0">
                  <a:moveTo>
                    <a:pt x="201" y="0"/>
                  </a:moveTo>
                  <a:cubicBezTo>
                    <a:pt x="91" y="0"/>
                    <a:pt x="0" y="89"/>
                    <a:pt x="0" y="200"/>
                  </a:cubicBezTo>
                  <a:cubicBezTo>
                    <a:pt x="0" y="312"/>
                    <a:pt x="91" y="400"/>
                    <a:pt x="201" y="400"/>
                  </a:cubicBezTo>
                  <a:cubicBezTo>
                    <a:pt x="312" y="400"/>
                    <a:pt x="402" y="312"/>
                    <a:pt x="402" y="200"/>
                  </a:cubicBezTo>
                  <a:cubicBezTo>
                    <a:pt x="402" y="89"/>
                    <a:pt x="312" y="0"/>
                    <a:pt x="20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337;p48">
              <a:extLst>
                <a:ext uri="{FF2B5EF4-FFF2-40B4-BE49-F238E27FC236}">
                  <a16:creationId xmlns:a16="http://schemas.microsoft.com/office/drawing/2014/main" id="{79289CC0-2D1B-074F-909A-1AA05C3146DD}"/>
                </a:ext>
              </a:extLst>
            </p:cNvPr>
            <p:cNvSpPr/>
            <p:nvPr/>
          </p:nvSpPr>
          <p:spPr>
            <a:xfrm>
              <a:off x="5838350" y="2204725"/>
              <a:ext cx="10050" cy="10025"/>
            </a:xfrm>
            <a:custGeom>
              <a:avLst/>
              <a:gdLst/>
              <a:ahLst/>
              <a:cxnLst/>
              <a:rect l="l" t="t" r="r" b="b"/>
              <a:pathLst>
                <a:path w="402" h="401" extrusionOk="0">
                  <a:moveTo>
                    <a:pt x="201" y="0"/>
                  </a:moveTo>
                  <a:cubicBezTo>
                    <a:pt x="90" y="0"/>
                    <a:pt x="0" y="89"/>
                    <a:pt x="0" y="200"/>
                  </a:cubicBezTo>
                  <a:cubicBezTo>
                    <a:pt x="0" y="312"/>
                    <a:pt x="90" y="400"/>
                    <a:pt x="201" y="400"/>
                  </a:cubicBezTo>
                  <a:cubicBezTo>
                    <a:pt x="312" y="400"/>
                    <a:pt x="402" y="312"/>
                    <a:pt x="402" y="200"/>
                  </a:cubicBezTo>
                  <a:cubicBezTo>
                    <a:pt x="402" y="89"/>
                    <a:pt x="312" y="0"/>
                    <a:pt x="20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338;p48">
              <a:extLst>
                <a:ext uri="{FF2B5EF4-FFF2-40B4-BE49-F238E27FC236}">
                  <a16:creationId xmlns:a16="http://schemas.microsoft.com/office/drawing/2014/main" id="{CEE6776E-3DE7-7408-F15C-F9BE4A055E03}"/>
                </a:ext>
              </a:extLst>
            </p:cNvPr>
            <p:cNvSpPr/>
            <p:nvPr/>
          </p:nvSpPr>
          <p:spPr>
            <a:xfrm>
              <a:off x="5858150" y="2204725"/>
              <a:ext cx="10050" cy="10025"/>
            </a:xfrm>
            <a:custGeom>
              <a:avLst/>
              <a:gdLst/>
              <a:ahLst/>
              <a:cxnLst/>
              <a:rect l="l" t="t" r="r" b="b"/>
              <a:pathLst>
                <a:path w="402" h="401" extrusionOk="0">
                  <a:moveTo>
                    <a:pt x="202" y="0"/>
                  </a:moveTo>
                  <a:cubicBezTo>
                    <a:pt x="90" y="0"/>
                    <a:pt x="1" y="89"/>
                    <a:pt x="1" y="200"/>
                  </a:cubicBezTo>
                  <a:cubicBezTo>
                    <a:pt x="1" y="312"/>
                    <a:pt x="90" y="400"/>
                    <a:pt x="202" y="400"/>
                  </a:cubicBezTo>
                  <a:cubicBezTo>
                    <a:pt x="312" y="400"/>
                    <a:pt x="401" y="312"/>
                    <a:pt x="401" y="200"/>
                  </a:cubicBezTo>
                  <a:cubicBezTo>
                    <a:pt x="401" y="89"/>
                    <a:pt x="312" y="0"/>
                    <a:pt x="20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339;p48">
              <a:extLst>
                <a:ext uri="{FF2B5EF4-FFF2-40B4-BE49-F238E27FC236}">
                  <a16:creationId xmlns:a16="http://schemas.microsoft.com/office/drawing/2014/main" id="{4386CB69-062E-5184-F073-11EE2910AE25}"/>
                </a:ext>
              </a:extLst>
            </p:cNvPr>
            <p:cNvSpPr/>
            <p:nvPr/>
          </p:nvSpPr>
          <p:spPr>
            <a:xfrm>
              <a:off x="5773225" y="2166325"/>
              <a:ext cx="340750" cy="293125"/>
            </a:xfrm>
            <a:custGeom>
              <a:avLst/>
              <a:gdLst/>
              <a:ahLst/>
              <a:cxnLst/>
              <a:rect l="l" t="t" r="r" b="b"/>
              <a:pathLst>
                <a:path w="13630" h="11725" extrusionOk="0">
                  <a:moveTo>
                    <a:pt x="12301" y="1318"/>
                  </a:moveTo>
                  <a:cubicBezTo>
                    <a:pt x="12354" y="1318"/>
                    <a:pt x="12396" y="1360"/>
                    <a:pt x="12396" y="1413"/>
                  </a:cubicBezTo>
                  <a:lnTo>
                    <a:pt x="12396" y="2130"/>
                  </a:lnTo>
                  <a:lnTo>
                    <a:pt x="1233" y="2130"/>
                  </a:lnTo>
                  <a:lnTo>
                    <a:pt x="1233" y="1413"/>
                  </a:lnTo>
                  <a:cubicBezTo>
                    <a:pt x="1233" y="1407"/>
                    <a:pt x="1233" y="1399"/>
                    <a:pt x="1234" y="1394"/>
                  </a:cubicBezTo>
                  <a:cubicBezTo>
                    <a:pt x="1244" y="1351"/>
                    <a:pt x="1281" y="1318"/>
                    <a:pt x="1328" y="1318"/>
                  </a:cubicBezTo>
                  <a:close/>
                  <a:moveTo>
                    <a:pt x="12751" y="399"/>
                  </a:moveTo>
                  <a:cubicBezTo>
                    <a:pt x="13015" y="399"/>
                    <a:pt x="13226" y="611"/>
                    <a:pt x="13226" y="874"/>
                  </a:cubicBezTo>
                  <a:lnTo>
                    <a:pt x="13228" y="7536"/>
                  </a:lnTo>
                  <a:lnTo>
                    <a:pt x="12793" y="7536"/>
                  </a:lnTo>
                  <a:lnTo>
                    <a:pt x="12793" y="1412"/>
                  </a:lnTo>
                  <a:cubicBezTo>
                    <a:pt x="12793" y="1139"/>
                    <a:pt x="12572" y="916"/>
                    <a:pt x="12300" y="916"/>
                  </a:cubicBezTo>
                  <a:lnTo>
                    <a:pt x="1326" y="916"/>
                  </a:lnTo>
                  <a:cubicBezTo>
                    <a:pt x="1071" y="916"/>
                    <a:pt x="859" y="1111"/>
                    <a:pt x="834" y="1360"/>
                  </a:cubicBezTo>
                  <a:cubicBezTo>
                    <a:pt x="831" y="1379"/>
                    <a:pt x="831" y="7536"/>
                    <a:pt x="831" y="7536"/>
                  </a:cubicBezTo>
                  <a:lnTo>
                    <a:pt x="398" y="7536"/>
                  </a:lnTo>
                  <a:lnTo>
                    <a:pt x="398" y="874"/>
                  </a:lnTo>
                  <a:cubicBezTo>
                    <a:pt x="398" y="611"/>
                    <a:pt x="610" y="399"/>
                    <a:pt x="873" y="399"/>
                  </a:cubicBezTo>
                  <a:close/>
                  <a:moveTo>
                    <a:pt x="12395" y="2527"/>
                  </a:moveTo>
                  <a:lnTo>
                    <a:pt x="12395" y="7535"/>
                  </a:lnTo>
                  <a:lnTo>
                    <a:pt x="10610" y="7535"/>
                  </a:lnTo>
                  <a:cubicBezTo>
                    <a:pt x="10498" y="7535"/>
                    <a:pt x="10409" y="7625"/>
                    <a:pt x="10409" y="7735"/>
                  </a:cubicBezTo>
                  <a:cubicBezTo>
                    <a:pt x="10409" y="7846"/>
                    <a:pt x="10499" y="7936"/>
                    <a:pt x="10610" y="7936"/>
                  </a:cubicBezTo>
                  <a:lnTo>
                    <a:pt x="13228" y="7936"/>
                  </a:lnTo>
                  <a:lnTo>
                    <a:pt x="13228" y="8778"/>
                  </a:lnTo>
                  <a:cubicBezTo>
                    <a:pt x="13228" y="9039"/>
                    <a:pt x="13016" y="9253"/>
                    <a:pt x="12753" y="9253"/>
                  </a:cubicBezTo>
                  <a:lnTo>
                    <a:pt x="875" y="9253"/>
                  </a:lnTo>
                  <a:cubicBezTo>
                    <a:pt x="611" y="9253"/>
                    <a:pt x="399" y="9039"/>
                    <a:pt x="399" y="8778"/>
                  </a:cubicBezTo>
                  <a:lnTo>
                    <a:pt x="399" y="7936"/>
                  </a:lnTo>
                  <a:lnTo>
                    <a:pt x="9689" y="7936"/>
                  </a:lnTo>
                  <a:cubicBezTo>
                    <a:pt x="9800" y="7936"/>
                    <a:pt x="9889" y="7846"/>
                    <a:pt x="9889" y="7735"/>
                  </a:cubicBezTo>
                  <a:cubicBezTo>
                    <a:pt x="9889" y="7625"/>
                    <a:pt x="9800" y="7535"/>
                    <a:pt x="9689" y="7535"/>
                  </a:cubicBezTo>
                  <a:lnTo>
                    <a:pt x="1233" y="7535"/>
                  </a:lnTo>
                  <a:lnTo>
                    <a:pt x="1233" y="2527"/>
                  </a:lnTo>
                  <a:close/>
                  <a:moveTo>
                    <a:pt x="7909" y="9653"/>
                  </a:moveTo>
                  <a:cubicBezTo>
                    <a:pt x="7921" y="10019"/>
                    <a:pt x="7957" y="10807"/>
                    <a:pt x="8063" y="11326"/>
                  </a:cubicBezTo>
                  <a:lnTo>
                    <a:pt x="5565" y="11326"/>
                  </a:lnTo>
                  <a:cubicBezTo>
                    <a:pt x="5670" y="10807"/>
                    <a:pt x="5706" y="10019"/>
                    <a:pt x="5719" y="9653"/>
                  </a:cubicBezTo>
                  <a:close/>
                  <a:moveTo>
                    <a:pt x="875" y="0"/>
                  </a:moveTo>
                  <a:cubicBezTo>
                    <a:pt x="392" y="0"/>
                    <a:pt x="1" y="393"/>
                    <a:pt x="1" y="874"/>
                  </a:cubicBezTo>
                  <a:lnTo>
                    <a:pt x="1" y="8778"/>
                  </a:lnTo>
                  <a:cubicBezTo>
                    <a:pt x="1" y="9260"/>
                    <a:pt x="393" y="9651"/>
                    <a:pt x="875" y="9651"/>
                  </a:cubicBezTo>
                  <a:lnTo>
                    <a:pt x="5318" y="9651"/>
                  </a:lnTo>
                  <a:cubicBezTo>
                    <a:pt x="5304" y="10106"/>
                    <a:pt x="5259" y="10897"/>
                    <a:pt x="5156" y="11324"/>
                  </a:cubicBezTo>
                  <a:lnTo>
                    <a:pt x="4462" y="11324"/>
                  </a:lnTo>
                  <a:cubicBezTo>
                    <a:pt x="4351" y="11324"/>
                    <a:pt x="4262" y="11413"/>
                    <a:pt x="4262" y="11524"/>
                  </a:cubicBezTo>
                  <a:cubicBezTo>
                    <a:pt x="4262" y="11636"/>
                    <a:pt x="4351" y="11725"/>
                    <a:pt x="4462" y="11725"/>
                  </a:cubicBezTo>
                  <a:lnTo>
                    <a:pt x="9164" y="11725"/>
                  </a:lnTo>
                  <a:cubicBezTo>
                    <a:pt x="9276" y="11725"/>
                    <a:pt x="9365" y="11636"/>
                    <a:pt x="9365" y="11524"/>
                  </a:cubicBezTo>
                  <a:cubicBezTo>
                    <a:pt x="9365" y="11413"/>
                    <a:pt x="9275" y="11324"/>
                    <a:pt x="9164" y="11324"/>
                  </a:cubicBezTo>
                  <a:lnTo>
                    <a:pt x="8471" y="11324"/>
                  </a:lnTo>
                  <a:cubicBezTo>
                    <a:pt x="8368" y="10896"/>
                    <a:pt x="8323" y="10106"/>
                    <a:pt x="8308" y="9651"/>
                  </a:cubicBezTo>
                  <a:lnTo>
                    <a:pt x="12753" y="9651"/>
                  </a:lnTo>
                  <a:cubicBezTo>
                    <a:pt x="13236" y="9651"/>
                    <a:pt x="13627" y="9257"/>
                    <a:pt x="13627" y="8778"/>
                  </a:cubicBezTo>
                  <a:lnTo>
                    <a:pt x="13627" y="874"/>
                  </a:lnTo>
                  <a:cubicBezTo>
                    <a:pt x="13630" y="393"/>
                    <a:pt x="13236" y="0"/>
                    <a:pt x="1275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340;p48">
              <a:extLst>
                <a:ext uri="{FF2B5EF4-FFF2-40B4-BE49-F238E27FC236}">
                  <a16:creationId xmlns:a16="http://schemas.microsoft.com/office/drawing/2014/main" id="{830EA6CF-8DBE-7CDC-2C2B-F45A3549D935}"/>
                </a:ext>
              </a:extLst>
            </p:cNvPr>
            <p:cNvSpPr/>
            <p:nvPr/>
          </p:nvSpPr>
          <p:spPr>
            <a:xfrm>
              <a:off x="5913300" y="2240075"/>
              <a:ext cx="62875" cy="103950"/>
            </a:xfrm>
            <a:custGeom>
              <a:avLst/>
              <a:gdLst/>
              <a:ahLst/>
              <a:cxnLst/>
              <a:rect l="l" t="t" r="r" b="b"/>
              <a:pathLst>
                <a:path w="2515" h="4158" extrusionOk="0">
                  <a:moveTo>
                    <a:pt x="1805" y="399"/>
                  </a:moveTo>
                  <a:cubicBezTo>
                    <a:pt x="1893" y="399"/>
                    <a:pt x="1976" y="450"/>
                    <a:pt x="2014" y="536"/>
                  </a:cubicBezTo>
                  <a:cubicBezTo>
                    <a:pt x="2038" y="596"/>
                    <a:pt x="2038" y="656"/>
                    <a:pt x="2016" y="712"/>
                  </a:cubicBezTo>
                  <a:lnTo>
                    <a:pt x="859" y="3620"/>
                  </a:lnTo>
                  <a:cubicBezTo>
                    <a:pt x="823" y="3710"/>
                    <a:pt x="737" y="3764"/>
                    <a:pt x="647" y="3764"/>
                  </a:cubicBezTo>
                  <a:cubicBezTo>
                    <a:pt x="619" y="3764"/>
                    <a:pt x="590" y="3759"/>
                    <a:pt x="563" y="3748"/>
                  </a:cubicBezTo>
                  <a:cubicBezTo>
                    <a:pt x="446" y="3701"/>
                    <a:pt x="390" y="3569"/>
                    <a:pt x="437" y="3452"/>
                  </a:cubicBezTo>
                  <a:lnTo>
                    <a:pt x="1594" y="543"/>
                  </a:lnTo>
                  <a:cubicBezTo>
                    <a:pt x="1617" y="486"/>
                    <a:pt x="1659" y="441"/>
                    <a:pt x="1714" y="418"/>
                  </a:cubicBezTo>
                  <a:cubicBezTo>
                    <a:pt x="1744" y="405"/>
                    <a:pt x="1775" y="399"/>
                    <a:pt x="1805" y="399"/>
                  </a:cubicBezTo>
                  <a:close/>
                  <a:moveTo>
                    <a:pt x="1803" y="1"/>
                  </a:moveTo>
                  <a:cubicBezTo>
                    <a:pt x="1718" y="1"/>
                    <a:pt x="1634" y="18"/>
                    <a:pt x="1555" y="52"/>
                  </a:cubicBezTo>
                  <a:cubicBezTo>
                    <a:pt x="1401" y="119"/>
                    <a:pt x="1282" y="240"/>
                    <a:pt x="1220" y="396"/>
                  </a:cubicBezTo>
                  <a:lnTo>
                    <a:pt x="63" y="3306"/>
                  </a:lnTo>
                  <a:cubicBezTo>
                    <a:pt x="0" y="3462"/>
                    <a:pt x="2" y="3631"/>
                    <a:pt x="69" y="3787"/>
                  </a:cubicBezTo>
                  <a:cubicBezTo>
                    <a:pt x="176" y="4035"/>
                    <a:pt x="409" y="4157"/>
                    <a:pt x="642" y="4157"/>
                  </a:cubicBezTo>
                  <a:cubicBezTo>
                    <a:pt x="883" y="4157"/>
                    <a:pt x="1126" y="4026"/>
                    <a:pt x="1228" y="3770"/>
                  </a:cubicBezTo>
                  <a:lnTo>
                    <a:pt x="2384" y="862"/>
                  </a:lnTo>
                  <a:cubicBezTo>
                    <a:pt x="2514" y="541"/>
                    <a:pt x="2345" y="169"/>
                    <a:pt x="2035" y="46"/>
                  </a:cubicBezTo>
                  <a:cubicBezTo>
                    <a:pt x="1960" y="16"/>
                    <a:pt x="1881" y="1"/>
                    <a:pt x="180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341;p48">
              <a:extLst>
                <a:ext uri="{FF2B5EF4-FFF2-40B4-BE49-F238E27FC236}">
                  <a16:creationId xmlns:a16="http://schemas.microsoft.com/office/drawing/2014/main" id="{29FCB7A9-C584-6FA9-8C63-440DEF22279D}"/>
                </a:ext>
              </a:extLst>
            </p:cNvPr>
            <p:cNvSpPr/>
            <p:nvPr/>
          </p:nvSpPr>
          <p:spPr>
            <a:xfrm>
              <a:off x="5982925" y="2243575"/>
              <a:ext cx="52100" cy="97075"/>
            </a:xfrm>
            <a:custGeom>
              <a:avLst/>
              <a:gdLst/>
              <a:ahLst/>
              <a:cxnLst/>
              <a:rect l="l" t="t" r="r" b="b"/>
              <a:pathLst>
                <a:path w="2084" h="3883" extrusionOk="0">
                  <a:moveTo>
                    <a:pt x="648" y="399"/>
                  </a:moveTo>
                  <a:cubicBezTo>
                    <a:pt x="726" y="399"/>
                    <a:pt x="800" y="438"/>
                    <a:pt x="843" y="508"/>
                  </a:cubicBezTo>
                  <a:lnTo>
                    <a:pt x="1620" y="1797"/>
                  </a:lnTo>
                  <a:cubicBezTo>
                    <a:pt x="1663" y="1871"/>
                    <a:pt x="1664" y="1959"/>
                    <a:pt x="1622" y="2030"/>
                  </a:cubicBezTo>
                  <a:lnTo>
                    <a:pt x="845" y="3371"/>
                  </a:lnTo>
                  <a:cubicBezTo>
                    <a:pt x="804" y="3441"/>
                    <a:pt x="728" y="3485"/>
                    <a:pt x="648" y="3485"/>
                  </a:cubicBezTo>
                  <a:cubicBezTo>
                    <a:pt x="547" y="3485"/>
                    <a:pt x="455" y="3415"/>
                    <a:pt x="429" y="3315"/>
                  </a:cubicBezTo>
                  <a:cubicBezTo>
                    <a:pt x="413" y="3258"/>
                    <a:pt x="421" y="3195"/>
                    <a:pt x="452" y="3142"/>
                  </a:cubicBezTo>
                  <a:lnTo>
                    <a:pt x="1102" y="2019"/>
                  </a:lnTo>
                  <a:cubicBezTo>
                    <a:pt x="1139" y="1957"/>
                    <a:pt x="1138" y="1879"/>
                    <a:pt x="1100" y="1817"/>
                  </a:cubicBezTo>
                  <a:lnTo>
                    <a:pt x="454" y="744"/>
                  </a:lnTo>
                  <a:cubicBezTo>
                    <a:pt x="423" y="691"/>
                    <a:pt x="413" y="630"/>
                    <a:pt x="429" y="572"/>
                  </a:cubicBezTo>
                  <a:cubicBezTo>
                    <a:pt x="454" y="473"/>
                    <a:pt x="546" y="399"/>
                    <a:pt x="648" y="399"/>
                  </a:cubicBezTo>
                  <a:close/>
                  <a:moveTo>
                    <a:pt x="647" y="0"/>
                  </a:moveTo>
                  <a:cubicBezTo>
                    <a:pt x="537" y="0"/>
                    <a:pt x="425" y="29"/>
                    <a:pt x="325" y="89"/>
                  </a:cubicBezTo>
                  <a:cubicBezTo>
                    <a:pt x="181" y="175"/>
                    <a:pt x="80" y="314"/>
                    <a:pt x="41" y="474"/>
                  </a:cubicBezTo>
                  <a:cubicBezTo>
                    <a:pt x="1" y="638"/>
                    <a:pt x="25" y="806"/>
                    <a:pt x="113" y="949"/>
                  </a:cubicBezTo>
                  <a:lnTo>
                    <a:pt x="698" y="1921"/>
                  </a:lnTo>
                  <a:lnTo>
                    <a:pt x="106" y="2941"/>
                  </a:lnTo>
                  <a:cubicBezTo>
                    <a:pt x="24" y="3086"/>
                    <a:pt x="1" y="3255"/>
                    <a:pt x="43" y="3417"/>
                  </a:cubicBezTo>
                  <a:cubicBezTo>
                    <a:pt x="86" y="3579"/>
                    <a:pt x="189" y="3714"/>
                    <a:pt x="335" y="3798"/>
                  </a:cubicBezTo>
                  <a:cubicBezTo>
                    <a:pt x="430" y="3853"/>
                    <a:pt x="539" y="3882"/>
                    <a:pt x="648" y="3882"/>
                  </a:cubicBezTo>
                  <a:cubicBezTo>
                    <a:pt x="873" y="3882"/>
                    <a:pt x="1078" y="3761"/>
                    <a:pt x="1192" y="3569"/>
                  </a:cubicBezTo>
                  <a:lnTo>
                    <a:pt x="1968" y="2227"/>
                  </a:lnTo>
                  <a:cubicBezTo>
                    <a:pt x="2083" y="2035"/>
                    <a:pt x="2082" y="1789"/>
                    <a:pt x="1963" y="1593"/>
                  </a:cubicBezTo>
                  <a:lnTo>
                    <a:pt x="1186" y="303"/>
                  </a:lnTo>
                  <a:cubicBezTo>
                    <a:pt x="1068" y="108"/>
                    <a:pt x="860" y="0"/>
                    <a:pt x="6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1342;p48">
              <a:extLst>
                <a:ext uri="{FF2B5EF4-FFF2-40B4-BE49-F238E27FC236}">
                  <a16:creationId xmlns:a16="http://schemas.microsoft.com/office/drawing/2014/main" id="{DC2DBD63-3F63-8274-D969-C84178304339}"/>
                </a:ext>
              </a:extLst>
            </p:cNvPr>
            <p:cNvSpPr/>
            <p:nvPr/>
          </p:nvSpPr>
          <p:spPr>
            <a:xfrm>
              <a:off x="5852175" y="2243575"/>
              <a:ext cx="52125" cy="97150"/>
            </a:xfrm>
            <a:custGeom>
              <a:avLst/>
              <a:gdLst/>
              <a:ahLst/>
              <a:cxnLst/>
              <a:rect l="l" t="t" r="r" b="b"/>
              <a:pathLst>
                <a:path w="2085" h="3886" extrusionOk="0">
                  <a:moveTo>
                    <a:pt x="1431" y="405"/>
                  </a:moveTo>
                  <a:cubicBezTo>
                    <a:pt x="1529" y="405"/>
                    <a:pt x="1626" y="464"/>
                    <a:pt x="1653" y="574"/>
                  </a:cubicBezTo>
                  <a:cubicBezTo>
                    <a:pt x="1668" y="633"/>
                    <a:pt x="1659" y="695"/>
                    <a:pt x="1628" y="745"/>
                  </a:cubicBezTo>
                  <a:lnTo>
                    <a:pt x="981" y="1818"/>
                  </a:lnTo>
                  <a:cubicBezTo>
                    <a:pt x="944" y="1881"/>
                    <a:pt x="942" y="1959"/>
                    <a:pt x="980" y="2021"/>
                  </a:cubicBezTo>
                  <a:lnTo>
                    <a:pt x="1629" y="3144"/>
                  </a:lnTo>
                  <a:cubicBezTo>
                    <a:pt x="1660" y="3197"/>
                    <a:pt x="1668" y="3258"/>
                    <a:pt x="1653" y="3317"/>
                  </a:cubicBezTo>
                  <a:cubicBezTo>
                    <a:pt x="1626" y="3417"/>
                    <a:pt x="1536" y="3487"/>
                    <a:pt x="1433" y="3487"/>
                  </a:cubicBezTo>
                  <a:cubicBezTo>
                    <a:pt x="1352" y="3487"/>
                    <a:pt x="1277" y="3445"/>
                    <a:pt x="1237" y="3373"/>
                  </a:cubicBezTo>
                  <a:lnTo>
                    <a:pt x="460" y="2032"/>
                  </a:lnTo>
                  <a:cubicBezTo>
                    <a:pt x="419" y="1960"/>
                    <a:pt x="419" y="1873"/>
                    <a:pt x="461" y="1800"/>
                  </a:cubicBezTo>
                  <a:lnTo>
                    <a:pt x="1238" y="512"/>
                  </a:lnTo>
                  <a:cubicBezTo>
                    <a:pt x="1282" y="439"/>
                    <a:pt x="1357" y="405"/>
                    <a:pt x="1431" y="405"/>
                  </a:cubicBezTo>
                  <a:close/>
                  <a:moveTo>
                    <a:pt x="1435" y="1"/>
                  </a:moveTo>
                  <a:cubicBezTo>
                    <a:pt x="1385" y="1"/>
                    <a:pt x="1334" y="7"/>
                    <a:pt x="1284" y="19"/>
                  </a:cubicBezTo>
                  <a:cubicBezTo>
                    <a:pt x="1120" y="60"/>
                    <a:pt x="983" y="161"/>
                    <a:pt x="897" y="303"/>
                  </a:cubicBezTo>
                  <a:lnTo>
                    <a:pt x="122" y="1593"/>
                  </a:lnTo>
                  <a:cubicBezTo>
                    <a:pt x="2" y="1789"/>
                    <a:pt x="0" y="2032"/>
                    <a:pt x="115" y="2231"/>
                  </a:cubicBezTo>
                  <a:lnTo>
                    <a:pt x="893" y="3572"/>
                  </a:lnTo>
                  <a:cubicBezTo>
                    <a:pt x="1003" y="3765"/>
                    <a:pt x="1212" y="3885"/>
                    <a:pt x="1435" y="3885"/>
                  </a:cubicBezTo>
                  <a:cubicBezTo>
                    <a:pt x="1544" y="3885"/>
                    <a:pt x="1653" y="3857"/>
                    <a:pt x="1749" y="3803"/>
                  </a:cubicBezTo>
                  <a:cubicBezTo>
                    <a:pt x="1893" y="3719"/>
                    <a:pt x="1998" y="3582"/>
                    <a:pt x="2041" y="3421"/>
                  </a:cubicBezTo>
                  <a:cubicBezTo>
                    <a:pt x="2084" y="3259"/>
                    <a:pt x="2062" y="3089"/>
                    <a:pt x="1977" y="2946"/>
                  </a:cubicBezTo>
                  <a:lnTo>
                    <a:pt x="1385" y="1926"/>
                  </a:lnTo>
                  <a:lnTo>
                    <a:pt x="1970" y="954"/>
                  </a:lnTo>
                  <a:cubicBezTo>
                    <a:pt x="2058" y="809"/>
                    <a:pt x="2084" y="641"/>
                    <a:pt x="2042" y="477"/>
                  </a:cubicBezTo>
                  <a:cubicBezTo>
                    <a:pt x="2002" y="314"/>
                    <a:pt x="1900" y="177"/>
                    <a:pt x="1759" y="91"/>
                  </a:cubicBezTo>
                  <a:cubicBezTo>
                    <a:pt x="1658" y="32"/>
                    <a:pt x="1548" y="1"/>
                    <a:pt x="143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7" name="Groupe 706">
            <a:extLst>
              <a:ext uri="{FF2B5EF4-FFF2-40B4-BE49-F238E27FC236}">
                <a16:creationId xmlns:a16="http://schemas.microsoft.com/office/drawing/2014/main" id="{E640D1DE-6E6C-7E34-39FC-7C7CCC4439BD}"/>
              </a:ext>
            </a:extLst>
          </p:cNvPr>
          <p:cNvGrpSpPr/>
          <p:nvPr/>
        </p:nvGrpSpPr>
        <p:grpSpPr>
          <a:xfrm>
            <a:off x="6654775" y="5221480"/>
            <a:ext cx="672300" cy="672300"/>
            <a:chOff x="6654775" y="5221480"/>
            <a:chExt cx="672300" cy="672300"/>
          </a:xfrm>
        </p:grpSpPr>
        <p:sp>
          <p:nvSpPr>
            <p:cNvPr id="54" name="Google Shape;755;p34">
              <a:extLst>
                <a:ext uri="{FF2B5EF4-FFF2-40B4-BE49-F238E27FC236}">
                  <a16:creationId xmlns:a16="http://schemas.microsoft.com/office/drawing/2014/main" id="{16D466F1-092B-0AA2-D890-12E48DADE850}"/>
                </a:ext>
              </a:extLst>
            </p:cNvPr>
            <p:cNvSpPr/>
            <p:nvPr/>
          </p:nvSpPr>
          <p:spPr>
            <a:xfrm>
              <a:off x="6654775" y="5221480"/>
              <a:ext cx="672300" cy="672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Figtree"/>
                <a:ea typeface="Figtree"/>
                <a:cs typeface="Figtree"/>
                <a:sym typeface="Figtree"/>
              </a:endParaRPr>
            </a:p>
          </p:txBody>
        </p:sp>
        <p:pic>
          <p:nvPicPr>
            <p:cNvPr id="705" name="Image 704">
              <a:extLst>
                <a:ext uri="{FF2B5EF4-FFF2-40B4-BE49-F238E27FC236}">
                  <a16:creationId xmlns:a16="http://schemas.microsoft.com/office/drawing/2014/main" id="{3B6CEB3D-A356-A8E6-0053-5127348E930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733787" y="5307257"/>
              <a:ext cx="500728" cy="500728"/>
            </a:xfrm>
            <a:prstGeom prst="rect">
              <a:avLst/>
            </a:prstGeom>
          </p:spPr>
        </p:pic>
      </p:grpSp>
      <p:sp>
        <p:nvSpPr>
          <p:cNvPr id="27" name="Google Shape;709;p32">
            <a:extLst>
              <a:ext uri="{FF2B5EF4-FFF2-40B4-BE49-F238E27FC236}">
                <a16:creationId xmlns:a16="http://schemas.microsoft.com/office/drawing/2014/main" id="{873DA80D-0231-4502-AB6D-318FC2D38AA5}"/>
              </a:ext>
            </a:extLst>
          </p:cNvPr>
          <p:cNvSpPr txBox="1">
            <a:spLocks/>
          </p:cNvSpPr>
          <p:nvPr/>
        </p:nvSpPr>
        <p:spPr>
          <a:xfrm>
            <a:off x="507451" y="305320"/>
            <a:ext cx="5111669" cy="756036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chibsted Grotesk"/>
              <a:buNone/>
              <a:defRPr sz="60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chibsted Grotesk"/>
              <a:buNone/>
              <a:defRPr sz="6000" b="0" i="0" u="none" strike="noStrike" cap="none">
                <a:solidFill>
                  <a:schemeClr val="lt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chibsted Grotesk"/>
              <a:buNone/>
              <a:defRPr sz="6000" b="0" i="0" u="none" strike="noStrike" cap="none">
                <a:solidFill>
                  <a:schemeClr val="lt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chibsted Grotesk"/>
              <a:buNone/>
              <a:defRPr sz="6000" b="0" i="0" u="none" strike="noStrike" cap="none">
                <a:solidFill>
                  <a:schemeClr val="lt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chibsted Grotesk"/>
              <a:buNone/>
              <a:defRPr sz="6000" b="0" i="0" u="none" strike="noStrike" cap="none">
                <a:solidFill>
                  <a:schemeClr val="lt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chibsted Grotesk"/>
              <a:buNone/>
              <a:defRPr sz="6000" b="0" i="0" u="none" strike="noStrike" cap="none">
                <a:solidFill>
                  <a:schemeClr val="lt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chibsted Grotesk"/>
              <a:buNone/>
              <a:defRPr sz="6000" b="0" i="0" u="none" strike="noStrike" cap="none">
                <a:solidFill>
                  <a:schemeClr val="lt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chibsted Grotesk"/>
              <a:buNone/>
              <a:defRPr sz="6000" b="0" i="0" u="none" strike="noStrike" cap="none">
                <a:solidFill>
                  <a:schemeClr val="lt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chibsted Grotesk"/>
              <a:buNone/>
              <a:defRPr sz="6000" b="0" i="0" u="none" strike="noStrike" cap="none">
                <a:solidFill>
                  <a:schemeClr val="lt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9pPr>
          </a:lstStyle>
          <a:p>
            <a:pPr algn="l"/>
            <a:r>
              <a:rPr lang="en" sz="4800" dirty="0"/>
              <a:t>04</a:t>
            </a:r>
          </a:p>
        </p:txBody>
      </p:sp>
      <p:sp>
        <p:nvSpPr>
          <p:cNvPr id="25" name="Google Shape;708;p32">
            <a:extLst>
              <a:ext uri="{FF2B5EF4-FFF2-40B4-BE49-F238E27FC236}">
                <a16:creationId xmlns:a16="http://schemas.microsoft.com/office/drawing/2014/main" id="{59BB249D-8962-CF37-2768-B616F1B85346}"/>
              </a:ext>
            </a:extLst>
          </p:cNvPr>
          <p:cNvSpPr txBox="1">
            <a:spLocks/>
          </p:cNvSpPr>
          <p:nvPr/>
        </p:nvSpPr>
        <p:spPr>
          <a:xfrm>
            <a:off x="1741355" y="305320"/>
            <a:ext cx="1937516" cy="6971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chibsted Grotesk"/>
              <a:buNone/>
              <a:defRPr sz="45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chibsted Grotesk"/>
              <a:buNone/>
              <a:defRPr sz="36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chibsted Grotesk"/>
              <a:buNone/>
              <a:defRPr sz="36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chibsted Grotesk"/>
              <a:buNone/>
              <a:defRPr sz="36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chibsted Grotesk"/>
              <a:buNone/>
              <a:defRPr sz="36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chibsted Grotesk"/>
              <a:buNone/>
              <a:defRPr sz="36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chibsted Grotesk"/>
              <a:buNone/>
              <a:defRPr sz="36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chibsted Grotesk"/>
              <a:buNone/>
              <a:defRPr sz="36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chibsted Grotesk"/>
              <a:buNone/>
              <a:defRPr sz="36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9pPr>
          </a:lstStyle>
          <a:p>
            <a:pPr algn="l"/>
            <a:r>
              <a:rPr lang="fr-FR" sz="3600" dirty="0"/>
              <a:t>Maîtrise</a:t>
            </a:r>
          </a:p>
        </p:txBody>
      </p:sp>
      <p:sp>
        <p:nvSpPr>
          <p:cNvPr id="26" name="Google Shape;708;p32">
            <a:extLst>
              <a:ext uri="{FF2B5EF4-FFF2-40B4-BE49-F238E27FC236}">
                <a16:creationId xmlns:a16="http://schemas.microsoft.com/office/drawing/2014/main" id="{78A5E78F-FE84-A16B-9632-5A68E9F6D973}"/>
              </a:ext>
            </a:extLst>
          </p:cNvPr>
          <p:cNvSpPr txBox="1">
            <a:spLocks/>
          </p:cNvSpPr>
          <p:nvPr/>
        </p:nvSpPr>
        <p:spPr>
          <a:xfrm>
            <a:off x="3599219" y="310370"/>
            <a:ext cx="2003473" cy="6971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chibsted Grotesk"/>
              <a:buNone/>
              <a:defRPr sz="45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chibsted Grotesk"/>
              <a:buNone/>
              <a:defRPr sz="36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chibsted Grotesk"/>
              <a:buNone/>
              <a:defRPr sz="36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chibsted Grotesk"/>
              <a:buNone/>
              <a:defRPr sz="36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chibsted Grotesk"/>
              <a:buNone/>
              <a:defRPr sz="36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chibsted Grotesk"/>
              <a:buNone/>
              <a:defRPr sz="36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chibsted Grotesk"/>
              <a:buNone/>
              <a:defRPr sz="36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chibsted Grotesk"/>
              <a:buNone/>
              <a:defRPr sz="36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chibsted Grotesk"/>
              <a:buNone/>
              <a:defRPr sz="36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9pPr>
          </a:lstStyle>
          <a:p>
            <a:pPr algn="l"/>
            <a:r>
              <a:rPr lang="fr-FR" sz="3600" dirty="0"/>
              <a:t>d’œuvre </a:t>
            </a:r>
          </a:p>
        </p:txBody>
      </p:sp>
      <p:sp>
        <p:nvSpPr>
          <p:cNvPr id="719" name="Google Shape;719;p33">
            <a:extLst>
              <a:ext uri="{FF2B5EF4-FFF2-40B4-BE49-F238E27FC236}">
                <a16:creationId xmlns:a16="http://schemas.microsoft.com/office/drawing/2014/main" id="{460A09B4-447D-C057-DB7E-4634580F3675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-3359536" y="2594023"/>
            <a:ext cx="3303300" cy="44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Cooldowns</a:t>
            </a:r>
            <a:endParaRPr dirty="0"/>
          </a:p>
        </p:txBody>
      </p:sp>
      <p:grpSp>
        <p:nvGrpSpPr>
          <p:cNvPr id="31" name="Groupe 30">
            <a:extLst>
              <a:ext uri="{FF2B5EF4-FFF2-40B4-BE49-F238E27FC236}">
                <a16:creationId xmlns:a16="http://schemas.microsoft.com/office/drawing/2014/main" id="{5AE747BD-ECBE-CD0D-E36B-8860B373F44C}"/>
              </a:ext>
            </a:extLst>
          </p:cNvPr>
          <p:cNvGrpSpPr/>
          <p:nvPr/>
        </p:nvGrpSpPr>
        <p:grpSpPr>
          <a:xfrm>
            <a:off x="-2104126" y="1685854"/>
            <a:ext cx="792480" cy="792480"/>
            <a:chOff x="4175760" y="1685854"/>
            <a:chExt cx="792480" cy="792480"/>
          </a:xfrm>
        </p:grpSpPr>
        <p:sp>
          <p:nvSpPr>
            <p:cNvPr id="720" name="Google Shape;720;p33">
              <a:extLst>
                <a:ext uri="{FF2B5EF4-FFF2-40B4-BE49-F238E27FC236}">
                  <a16:creationId xmlns:a16="http://schemas.microsoft.com/office/drawing/2014/main" id="{86E99400-F86D-CBA7-FCF8-19EF676BE2BD}"/>
                </a:ext>
              </a:extLst>
            </p:cNvPr>
            <p:cNvSpPr/>
            <p:nvPr/>
          </p:nvSpPr>
          <p:spPr>
            <a:xfrm>
              <a:off x="4175760" y="1685854"/>
              <a:ext cx="792480" cy="79248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gtree"/>
                <a:ea typeface="Figtree"/>
                <a:cs typeface="Figtree"/>
                <a:sym typeface="Figtree"/>
              </a:endParaRPr>
            </a:p>
          </p:txBody>
        </p:sp>
        <p:grpSp>
          <p:nvGrpSpPr>
            <p:cNvPr id="2" name="Google Shape;10920;p63">
              <a:extLst>
                <a:ext uri="{FF2B5EF4-FFF2-40B4-BE49-F238E27FC236}">
                  <a16:creationId xmlns:a16="http://schemas.microsoft.com/office/drawing/2014/main" id="{5E873876-4E47-D6CD-998C-FCD3FD518548}"/>
                </a:ext>
              </a:extLst>
            </p:cNvPr>
            <p:cNvGrpSpPr/>
            <p:nvPr/>
          </p:nvGrpSpPr>
          <p:grpSpPr>
            <a:xfrm>
              <a:off x="4287917" y="1820678"/>
              <a:ext cx="515052" cy="522832"/>
              <a:chOff x="4874902" y="3808799"/>
              <a:chExt cx="345615" cy="350835"/>
            </a:xfrm>
            <a:solidFill>
              <a:schemeClr val="tx1">
                <a:lumMod val="50000"/>
              </a:schemeClr>
            </a:solidFill>
          </p:grpSpPr>
          <p:sp>
            <p:nvSpPr>
              <p:cNvPr id="3" name="Google Shape;10921;p63">
                <a:extLst>
                  <a:ext uri="{FF2B5EF4-FFF2-40B4-BE49-F238E27FC236}">
                    <a16:creationId xmlns:a16="http://schemas.microsoft.com/office/drawing/2014/main" id="{8A7AA727-C028-90DB-AF5A-7383C82B0B2D}"/>
                  </a:ext>
                </a:extLst>
              </p:cNvPr>
              <p:cNvSpPr/>
              <p:nvPr/>
            </p:nvSpPr>
            <p:spPr>
              <a:xfrm>
                <a:off x="4874902" y="3808799"/>
                <a:ext cx="345615" cy="350835"/>
              </a:xfrm>
              <a:custGeom>
                <a:avLst/>
                <a:gdLst/>
                <a:ahLst/>
                <a:cxnLst/>
                <a:rect l="l" t="t" r="r" b="b"/>
                <a:pathLst>
                  <a:path w="10859" h="11023" extrusionOk="0">
                    <a:moveTo>
                      <a:pt x="6632" y="274"/>
                    </a:moveTo>
                    <a:cubicBezTo>
                      <a:pt x="6858" y="274"/>
                      <a:pt x="7037" y="453"/>
                      <a:pt x="7037" y="679"/>
                    </a:cubicBezTo>
                    <a:cubicBezTo>
                      <a:pt x="7037" y="905"/>
                      <a:pt x="6858" y="1084"/>
                      <a:pt x="6632" y="1084"/>
                    </a:cubicBezTo>
                    <a:lnTo>
                      <a:pt x="4906" y="1084"/>
                    </a:lnTo>
                    <a:cubicBezTo>
                      <a:pt x="4691" y="1084"/>
                      <a:pt x="4513" y="905"/>
                      <a:pt x="4513" y="679"/>
                    </a:cubicBezTo>
                    <a:cubicBezTo>
                      <a:pt x="4513" y="453"/>
                      <a:pt x="4691" y="274"/>
                      <a:pt x="4906" y="274"/>
                    </a:cubicBezTo>
                    <a:close/>
                    <a:moveTo>
                      <a:pt x="5965" y="1405"/>
                    </a:moveTo>
                    <a:lnTo>
                      <a:pt x="5965" y="1965"/>
                    </a:lnTo>
                    <a:lnTo>
                      <a:pt x="5572" y="1965"/>
                    </a:lnTo>
                    <a:lnTo>
                      <a:pt x="5572" y="1405"/>
                    </a:lnTo>
                    <a:close/>
                    <a:moveTo>
                      <a:pt x="5790" y="2285"/>
                    </a:moveTo>
                    <a:cubicBezTo>
                      <a:pt x="7012" y="2285"/>
                      <a:pt x="8209" y="2830"/>
                      <a:pt x="9037" y="3834"/>
                    </a:cubicBezTo>
                    <a:cubicBezTo>
                      <a:pt x="10513" y="5632"/>
                      <a:pt x="10228" y="8287"/>
                      <a:pt x="8430" y="9763"/>
                    </a:cubicBezTo>
                    <a:cubicBezTo>
                      <a:pt x="7647" y="10392"/>
                      <a:pt x="6705" y="10700"/>
                      <a:pt x="5771" y="10700"/>
                    </a:cubicBezTo>
                    <a:cubicBezTo>
                      <a:pt x="4545" y="10700"/>
                      <a:pt x="3331" y="10171"/>
                      <a:pt x="2500" y="9144"/>
                    </a:cubicBezTo>
                    <a:cubicBezTo>
                      <a:pt x="405" y="6573"/>
                      <a:pt x="2000" y="2715"/>
                      <a:pt x="5239" y="2322"/>
                    </a:cubicBezTo>
                    <a:cubicBezTo>
                      <a:pt x="5422" y="2297"/>
                      <a:pt x="5606" y="2285"/>
                      <a:pt x="5790" y="2285"/>
                    </a:cubicBezTo>
                    <a:close/>
                    <a:moveTo>
                      <a:pt x="4917" y="0"/>
                    </a:moveTo>
                    <a:cubicBezTo>
                      <a:pt x="4513" y="0"/>
                      <a:pt x="4203" y="322"/>
                      <a:pt x="4203" y="715"/>
                    </a:cubicBezTo>
                    <a:cubicBezTo>
                      <a:pt x="4203" y="1108"/>
                      <a:pt x="4525" y="1429"/>
                      <a:pt x="4917" y="1429"/>
                    </a:cubicBezTo>
                    <a:lnTo>
                      <a:pt x="5251" y="1429"/>
                    </a:lnTo>
                    <a:lnTo>
                      <a:pt x="5251" y="1989"/>
                    </a:lnTo>
                    <a:cubicBezTo>
                      <a:pt x="1727" y="2393"/>
                      <a:pt x="0" y="6573"/>
                      <a:pt x="2262" y="9359"/>
                    </a:cubicBezTo>
                    <a:cubicBezTo>
                      <a:pt x="3161" y="10454"/>
                      <a:pt x="4471" y="11023"/>
                      <a:pt x="5790" y="11023"/>
                    </a:cubicBezTo>
                    <a:cubicBezTo>
                      <a:pt x="6795" y="11023"/>
                      <a:pt x="7805" y="10693"/>
                      <a:pt x="8644" y="10013"/>
                    </a:cubicBezTo>
                    <a:cubicBezTo>
                      <a:pt x="10585" y="8430"/>
                      <a:pt x="10859" y="5561"/>
                      <a:pt x="9287" y="3632"/>
                    </a:cubicBezTo>
                    <a:cubicBezTo>
                      <a:pt x="8513" y="2679"/>
                      <a:pt x="7430" y="2120"/>
                      <a:pt x="6299" y="1989"/>
                    </a:cubicBezTo>
                    <a:lnTo>
                      <a:pt x="6299" y="1429"/>
                    </a:lnTo>
                    <a:lnTo>
                      <a:pt x="6644" y="1429"/>
                    </a:lnTo>
                    <a:cubicBezTo>
                      <a:pt x="7037" y="1429"/>
                      <a:pt x="7358" y="1096"/>
                      <a:pt x="7358" y="715"/>
                    </a:cubicBezTo>
                    <a:cubicBezTo>
                      <a:pt x="7358" y="310"/>
                      <a:pt x="7025" y="0"/>
                      <a:pt x="664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" name="Google Shape;10922;p63">
                <a:extLst>
                  <a:ext uri="{FF2B5EF4-FFF2-40B4-BE49-F238E27FC236}">
                    <a16:creationId xmlns:a16="http://schemas.microsoft.com/office/drawing/2014/main" id="{EE5480F8-0C0C-5B4E-5C50-6252090E988D}"/>
                  </a:ext>
                </a:extLst>
              </p:cNvPr>
              <p:cNvSpPr/>
              <p:nvPr/>
            </p:nvSpPr>
            <p:spPr>
              <a:xfrm>
                <a:off x="4939321" y="4009630"/>
                <a:ext cx="145929" cy="123618"/>
              </a:xfrm>
              <a:custGeom>
                <a:avLst/>
                <a:gdLst/>
                <a:ahLst/>
                <a:cxnLst/>
                <a:rect l="l" t="t" r="r" b="b"/>
                <a:pathLst>
                  <a:path w="4585" h="3884" extrusionOk="0">
                    <a:moveTo>
                      <a:pt x="203" y="1"/>
                    </a:moveTo>
                    <a:cubicBezTo>
                      <a:pt x="119" y="1"/>
                      <a:pt x="48" y="72"/>
                      <a:pt x="48" y="155"/>
                    </a:cubicBezTo>
                    <a:cubicBezTo>
                      <a:pt x="48" y="203"/>
                      <a:pt x="0" y="965"/>
                      <a:pt x="429" y="1810"/>
                    </a:cubicBezTo>
                    <a:cubicBezTo>
                      <a:pt x="691" y="2334"/>
                      <a:pt x="1072" y="2799"/>
                      <a:pt x="1548" y="3156"/>
                    </a:cubicBezTo>
                    <a:cubicBezTo>
                      <a:pt x="2212" y="3644"/>
                      <a:pt x="2997" y="3883"/>
                      <a:pt x="3771" y="3883"/>
                    </a:cubicBezTo>
                    <a:cubicBezTo>
                      <a:pt x="3996" y="3883"/>
                      <a:pt x="4221" y="3863"/>
                      <a:pt x="4441" y="3823"/>
                    </a:cubicBezTo>
                    <a:cubicBezTo>
                      <a:pt x="4525" y="3811"/>
                      <a:pt x="4584" y="3715"/>
                      <a:pt x="4572" y="3632"/>
                    </a:cubicBezTo>
                    <a:cubicBezTo>
                      <a:pt x="4540" y="3545"/>
                      <a:pt x="4477" y="3488"/>
                      <a:pt x="4394" y="3488"/>
                    </a:cubicBezTo>
                    <a:cubicBezTo>
                      <a:pt x="4386" y="3488"/>
                      <a:pt x="4378" y="3488"/>
                      <a:pt x="4370" y="3489"/>
                    </a:cubicBezTo>
                    <a:cubicBezTo>
                      <a:pt x="4161" y="3528"/>
                      <a:pt x="3950" y="3547"/>
                      <a:pt x="3739" y="3547"/>
                    </a:cubicBezTo>
                    <a:cubicBezTo>
                      <a:pt x="3035" y="3547"/>
                      <a:pt x="2334" y="3331"/>
                      <a:pt x="1739" y="2882"/>
                    </a:cubicBezTo>
                    <a:cubicBezTo>
                      <a:pt x="286" y="1810"/>
                      <a:pt x="369" y="155"/>
                      <a:pt x="369" y="155"/>
                    </a:cubicBezTo>
                    <a:cubicBezTo>
                      <a:pt x="369" y="72"/>
                      <a:pt x="298" y="1"/>
                      <a:pt x="20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" name="Google Shape;10923;p63">
                <a:extLst>
                  <a:ext uri="{FF2B5EF4-FFF2-40B4-BE49-F238E27FC236}">
                    <a16:creationId xmlns:a16="http://schemas.microsoft.com/office/drawing/2014/main" id="{6FFAE81B-F1D1-6A07-5F63-F577E5DE3F95}"/>
                  </a:ext>
                </a:extLst>
              </p:cNvPr>
              <p:cNvSpPr/>
              <p:nvPr/>
            </p:nvSpPr>
            <p:spPr>
              <a:xfrm>
                <a:off x="4942344" y="3897629"/>
                <a:ext cx="205033" cy="101816"/>
              </a:xfrm>
              <a:custGeom>
                <a:avLst/>
                <a:gdLst/>
                <a:ahLst/>
                <a:cxnLst/>
                <a:rect l="l" t="t" r="r" b="b"/>
                <a:pathLst>
                  <a:path w="6442" h="3199" extrusionOk="0">
                    <a:moveTo>
                      <a:pt x="3666" y="0"/>
                    </a:moveTo>
                    <a:cubicBezTo>
                      <a:pt x="1972" y="0"/>
                      <a:pt x="363" y="1175"/>
                      <a:pt x="24" y="3008"/>
                    </a:cubicBezTo>
                    <a:cubicBezTo>
                      <a:pt x="0" y="3115"/>
                      <a:pt x="72" y="3198"/>
                      <a:pt x="179" y="3198"/>
                    </a:cubicBezTo>
                    <a:cubicBezTo>
                      <a:pt x="251" y="3198"/>
                      <a:pt x="322" y="3139"/>
                      <a:pt x="334" y="3067"/>
                    </a:cubicBezTo>
                    <a:cubicBezTo>
                      <a:pt x="656" y="1384"/>
                      <a:pt x="2127" y="318"/>
                      <a:pt x="3670" y="318"/>
                    </a:cubicBezTo>
                    <a:cubicBezTo>
                      <a:pt x="4353" y="318"/>
                      <a:pt x="5050" y="527"/>
                      <a:pt x="5668" y="984"/>
                    </a:cubicBezTo>
                    <a:cubicBezTo>
                      <a:pt x="5846" y="1115"/>
                      <a:pt x="5989" y="1257"/>
                      <a:pt x="6144" y="1412"/>
                    </a:cubicBezTo>
                    <a:cubicBezTo>
                      <a:pt x="6180" y="1448"/>
                      <a:pt x="6228" y="1471"/>
                      <a:pt x="6274" y="1471"/>
                    </a:cubicBezTo>
                    <a:cubicBezTo>
                      <a:pt x="6305" y="1471"/>
                      <a:pt x="6334" y="1460"/>
                      <a:pt x="6358" y="1436"/>
                    </a:cubicBezTo>
                    <a:cubicBezTo>
                      <a:pt x="6430" y="1377"/>
                      <a:pt x="6442" y="1269"/>
                      <a:pt x="6382" y="1210"/>
                    </a:cubicBezTo>
                    <a:cubicBezTo>
                      <a:pt x="6216" y="1031"/>
                      <a:pt x="6049" y="876"/>
                      <a:pt x="5858" y="734"/>
                    </a:cubicBezTo>
                    <a:cubicBezTo>
                      <a:pt x="5179" y="230"/>
                      <a:pt x="4414" y="0"/>
                      <a:pt x="366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" name="Google Shape;10924;p63">
                <a:extLst>
                  <a:ext uri="{FF2B5EF4-FFF2-40B4-BE49-F238E27FC236}">
                    <a16:creationId xmlns:a16="http://schemas.microsoft.com/office/drawing/2014/main" id="{C445249A-5F26-E889-1BA0-846FD1DA2FED}"/>
                  </a:ext>
                </a:extLst>
              </p:cNvPr>
              <p:cNvSpPr/>
              <p:nvPr/>
            </p:nvSpPr>
            <p:spPr>
              <a:xfrm>
                <a:off x="5092729" y="3950240"/>
                <a:ext cx="84597" cy="175465"/>
              </a:xfrm>
              <a:custGeom>
                <a:avLst/>
                <a:gdLst/>
                <a:ahLst/>
                <a:cxnLst/>
                <a:rect l="l" t="t" r="r" b="b"/>
                <a:pathLst>
                  <a:path w="2658" h="5513" extrusionOk="0">
                    <a:moveTo>
                      <a:pt x="1939" y="0"/>
                    </a:moveTo>
                    <a:cubicBezTo>
                      <a:pt x="1907" y="0"/>
                      <a:pt x="1875" y="11"/>
                      <a:pt x="1848" y="33"/>
                    </a:cubicBezTo>
                    <a:cubicBezTo>
                      <a:pt x="1776" y="81"/>
                      <a:pt x="1741" y="176"/>
                      <a:pt x="1800" y="259"/>
                    </a:cubicBezTo>
                    <a:cubicBezTo>
                      <a:pt x="2145" y="795"/>
                      <a:pt x="2324" y="1414"/>
                      <a:pt x="2324" y="2057"/>
                    </a:cubicBezTo>
                    <a:cubicBezTo>
                      <a:pt x="2324" y="3486"/>
                      <a:pt x="1431" y="4724"/>
                      <a:pt x="169" y="5200"/>
                    </a:cubicBezTo>
                    <a:cubicBezTo>
                      <a:pt x="1" y="5263"/>
                      <a:pt x="55" y="5512"/>
                      <a:pt x="218" y="5512"/>
                    </a:cubicBezTo>
                    <a:cubicBezTo>
                      <a:pt x="239" y="5512"/>
                      <a:pt x="263" y="5508"/>
                      <a:pt x="288" y="5498"/>
                    </a:cubicBezTo>
                    <a:cubicBezTo>
                      <a:pt x="1669" y="4962"/>
                      <a:pt x="2657" y="3605"/>
                      <a:pt x="2657" y="2045"/>
                    </a:cubicBezTo>
                    <a:cubicBezTo>
                      <a:pt x="2622" y="1343"/>
                      <a:pt x="2431" y="676"/>
                      <a:pt x="2074" y="81"/>
                    </a:cubicBezTo>
                    <a:cubicBezTo>
                      <a:pt x="2044" y="29"/>
                      <a:pt x="1992" y="0"/>
                      <a:pt x="193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" name="Google Shape;10925;p63">
                <a:extLst>
                  <a:ext uri="{FF2B5EF4-FFF2-40B4-BE49-F238E27FC236}">
                    <a16:creationId xmlns:a16="http://schemas.microsoft.com/office/drawing/2014/main" id="{9C724DF2-BD00-A339-0176-DA0E2FFADC34}"/>
                  </a:ext>
                </a:extLst>
              </p:cNvPr>
              <p:cNvSpPr/>
              <p:nvPr/>
            </p:nvSpPr>
            <p:spPr>
              <a:xfrm>
                <a:off x="5004886" y="3993717"/>
                <a:ext cx="81478" cy="55348"/>
              </a:xfrm>
              <a:custGeom>
                <a:avLst/>
                <a:gdLst/>
                <a:ahLst/>
                <a:cxnLst/>
                <a:rect l="l" t="t" r="r" b="b"/>
                <a:pathLst>
                  <a:path w="2560" h="1739" extrusionOk="0">
                    <a:moveTo>
                      <a:pt x="1691" y="334"/>
                    </a:moveTo>
                    <a:cubicBezTo>
                      <a:pt x="1976" y="334"/>
                      <a:pt x="2143" y="655"/>
                      <a:pt x="1976" y="882"/>
                    </a:cubicBezTo>
                    <a:cubicBezTo>
                      <a:pt x="1913" y="974"/>
                      <a:pt x="1806" y="1024"/>
                      <a:pt x="1698" y="1024"/>
                    </a:cubicBezTo>
                    <a:cubicBezTo>
                      <a:pt x="1625" y="1024"/>
                      <a:pt x="1551" y="1001"/>
                      <a:pt x="1488" y="953"/>
                    </a:cubicBezTo>
                    <a:cubicBezTo>
                      <a:pt x="1214" y="763"/>
                      <a:pt x="1369" y="334"/>
                      <a:pt x="1691" y="334"/>
                    </a:cubicBezTo>
                    <a:close/>
                    <a:moveTo>
                      <a:pt x="1691" y="1"/>
                    </a:moveTo>
                    <a:cubicBezTo>
                      <a:pt x="1584" y="1"/>
                      <a:pt x="1334" y="36"/>
                      <a:pt x="1155" y="274"/>
                    </a:cubicBezTo>
                    <a:cubicBezTo>
                      <a:pt x="1024" y="453"/>
                      <a:pt x="988" y="655"/>
                      <a:pt x="1048" y="846"/>
                    </a:cubicBezTo>
                    <a:lnTo>
                      <a:pt x="131" y="1441"/>
                    </a:lnTo>
                    <a:cubicBezTo>
                      <a:pt x="0" y="1536"/>
                      <a:pt x="60" y="1739"/>
                      <a:pt x="214" y="1739"/>
                    </a:cubicBezTo>
                    <a:cubicBezTo>
                      <a:pt x="310" y="1739"/>
                      <a:pt x="262" y="1727"/>
                      <a:pt x="1214" y="1132"/>
                    </a:cubicBezTo>
                    <a:cubicBezTo>
                      <a:pt x="1346" y="1279"/>
                      <a:pt x="1520" y="1349"/>
                      <a:pt x="1692" y="1349"/>
                    </a:cubicBezTo>
                    <a:cubicBezTo>
                      <a:pt x="1896" y="1349"/>
                      <a:pt x="2098" y="1252"/>
                      <a:pt x="2226" y="1072"/>
                    </a:cubicBezTo>
                    <a:cubicBezTo>
                      <a:pt x="2560" y="632"/>
                      <a:pt x="2238" y="1"/>
                      <a:pt x="169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" name="Google Shape;10926;p63">
                <a:extLst>
                  <a:ext uri="{FF2B5EF4-FFF2-40B4-BE49-F238E27FC236}">
                    <a16:creationId xmlns:a16="http://schemas.microsoft.com/office/drawing/2014/main" id="{514607AD-12D3-752D-A739-13E6BE3A67BE}"/>
                  </a:ext>
                </a:extLst>
              </p:cNvPr>
              <p:cNvSpPr/>
              <p:nvPr/>
            </p:nvSpPr>
            <p:spPr>
              <a:xfrm>
                <a:off x="5053391" y="3915262"/>
                <a:ext cx="10630" cy="29982"/>
              </a:xfrm>
              <a:custGeom>
                <a:avLst/>
                <a:gdLst/>
                <a:ahLst/>
                <a:cxnLst/>
                <a:rect l="l" t="t" r="r" b="b"/>
                <a:pathLst>
                  <a:path w="334" h="942" extrusionOk="0">
                    <a:moveTo>
                      <a:pt x="167" y="1"/>
                    </a:moveTo>
                    <a:cubicBezTo>
                      <a:pt x="83" y="1"/>
                      <a:pt x="0" y="72"/>
                      <a:pt x="0" y="168"/>
                    </a:cubicBezTo>
                    <a:lnTo>
                      <a:pt x="0" y="775"/>
                    </a:lnTo>
                    <a:cubicBezTo>
                      <a:pt x="0" y="858"/>
                      <a:pt x="83" y="942"/>
                      <a:pt x="167" y="942"/>
                    </a:cubicBezTo>
                    <a:cubicBezTo>
                      <a:pt x="262" y="942"/>
                      <a:pt x="333" y="858"/>
                      <a:pt x="333" y="775"/>
                    </a:cubicBezTo>
                    <a:lnTo>
                      <a:pt x="333" y="168"/>
                    </a:lnTo>
                    <a:cubicBezTo>
                      <a:pt x="333" y="72"/>
                      <a:pt x="262" y="1"/>
                      <a:pt x="16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" name="Google Shape;10927;p63">
                <a:extLst>
                  <a:ext uri="{FF2B5EF4-FFF2-40B4-BE49-F238E27FC236}">
                    <a16:creationId xmlns:a16="http://schemas.microsoft.com/office/drawing/2014/main" id="{6FBA4A2B-710F-F923-E793-46D76C278C82}"/>
                  </a:ext>
                </a:extLst>
              </p:cNvPr>
              <p:cNvSpPr/>
              <p:nvPr/>
            </p:nvSpPr>
            <p:spPr>
              <a:xfrm>
                <a:off x="5005236" y="3928216"/>
                <a:ext cx="21261" cy="26894"/>
              </a:xfrm>
              <a:custGeom>
                <a:avLst/>
                <a:gdLst/>
                <a:ahLst/>
                <a:cxnLst/>
                <a:rect l="l" t="t" r="r" b="b"/>
                <a:pathLst>
                  <a:path w="668" h="845" extrusionOk="0">
                    <a:moveTo>
                      <a:pt x="183" y="1"/>
                    </a:moveTo>
                    <a:cubicBezTo>
                      <a:pt x="156" y="1"/>
                      <a:pt x="130" y="8"/>
                      <a:pt x="108" y="23"/>
                    </a:cubicBezTo>
                    <a:cubicBezTo>
                      <a:pt x="25" y="70"/>
                      <a:pt x="1" y="177"/>
                      <a:pt x="49" y="249"/>
                    </a:cubicBezTo>
                    <a:lnTo>
                      <a:pt x="346" y="773"/>
                    </a:lnTo>
                    <a:cubicBezTo>
                      <a:pt x="382" y="808"/>
                      <a:pt x="430" y="844"/>
                      <a:pt x="489" y="844"/>
                    </a:cubicBezTo>
                    <a:cubicBezTo>
                      <a:pt x="525" y="844"/>
                      <a:pt x="549" y="844"/>
                      <a:pt x="561" y="832"/>
                    </a:cubicBezTo>
                    <a:cubicBezTo>
                      <a:pt x="644" y="785"/>
                      <a:pt x="668" y="677"/>
                      <a:pt x="620" y="606"/>
                    </a:cubicBezTo>
                    <a:lnTo>
                      <a:pt x="322" y="82"/>
                    </a:lnTo>
                    <a:cubicBezTo>
                      <a:pt x="298" y="33"/>
                      <a:pt x="240" y="1"/>
                      <a:pt x="18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10928;p63">
                <a:extLst>
                  <a:ext uri="{FF2B5EF4-FFF2-40B4-BE49-F238E27FC236}">
                    <a16:creationId xmlns:a16="http://schemas.microsoft.com/office/drawing/2014/main" id="{6AA5A7E8-A8DE-8BA8-BCBF-7F5F4D28C5CA}"/>
                  </a:ext>
                </a:extLst>
              </p:cNvPr>
              <p:cNvSpPr/>
              <p:nvPr/>
            </p:nvSpPr>
            <p:spPr>
              <a:xfrm>
                <a:off x="4970766" y="3962876"/>
                <a:ext cx="28454" cy="19510"/>
              </a:xfrm>
              <a:custGeom>
                <a:avLst/>
                <a:gdLst/>
                <a:ahLst/>
                <a:cxnLst/>
                <a:rect l="l" t="t" r="r" b="b"/>
                <a:pathLst>
                  <a:path w="894" h="613" extrusionOk="0">
                    <a:moveTo>
                      <a:pt x="189" y="1"/>
                    </a:moveTo>
                    <a:cubicBezTo>
                      <a:pt x="130" y="1"/>
                      <a:pt x="69" y="27"/>
                      <a:pt x="36" y="77"/>
                    </a:cubicBezTo>
                    <a:cubicBezTo>
                      <a:pt x="0" y="160"/>
                      <a:pt x="24" y="255"/>
                      <a:pt x="96" y="303"/>
                    </a:cubicBezTo>
                    <a:lnTo>
                      <a:pt x="620" y="600"/>
                    </a:lnTo>
                    <a:cubicBezTo>
                      <a:pt x="655" y="612"/>
                      <a:pt x="679" y="612"/>
                      <a:pt x="691" y="612"/>
                    </a:cubicBezTo>
                    <a:cubicBezTo>
                      <a:pt x="751" y="612"/>
                      <a:pt x="798" y="589"/>
                      <a:pt x="834" y="541"/>
                    </a:cubicBezTo>
                    <a:cubicBezTo>
                      <a:pt x="893" y="470"/>
                      <a:pt x="858" y="362"/>
                      <a:pt x="786" y="315"/>
                    </a:cubicBezTo>
                    <a:lnTo>
                      <a:pt x="262" y="17"/>
                    </a:lnTo>
                    <a:cubicBezTo>
                      <a:pt x="240" y="6"/>
                      <a:pt x="215" y="1"/>
                      <a:pt x="18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10929;p63">
                <a:extLst>
                  <a:ext uri="{FF2B5EF4-FFF2-40B4-BE49-F238E27FC236}">
                    <a16:creationId xmlns:a16="http://schemas.microsoft.com/office/drawing/2014/main" id="{69CDCD03-939E-C283-8046-E8032ACA1EB5}"/>
                  </a:ext>
                </a:extLst>
              </p:cNvPr>
              <p:cNvSpPr/>
              <p:nvPr/>
            </p:nvSpPr>
            <p:spPr>
              <a:xfrm>
                <a:off x="4958258" y="4010012"/>
                <a:ext cx="29982" cy="10248"/>
              </a:xfrm>
              <a:custGeom>
                <a:avLst/>
                <a:gdLst/>
                <a:ahLst/>
                <a:cxnLst/>
                <a:rect l="l" t="t" r="r" b="b"/>
                <a:pathLst>
                  <a:path w="942" h="322" extrusionOk="0">
                    <a:moveTo>
                      <a:pt x="167" y="1"/>
                    </a:moveTo>
                    <a:cubicBezTo>
                      <a:pt x="72" y="1"/>
                      <a:pt x="1" y="72"/>
                      <a:pt x="1" y="167"/>
                    </a:cubicBezTo>
                    <a:cubicBezTo>
                      <a:pt x="1" y="251"/>
                      <a:pt x="72" y="322"/>
                      <a:pt x="167" y="322"/>
                    </a:cubicBezTo>
                    <a:lnTo>
                      <a:pt x="774" y="322"/>
                    </a:lnTo>
                    <a:cubicBezTo>
                      <a:pt x="870" y="322"/>
                      <a:pt x="941" y="251"/>
                      <a:pt x="941" y="167"/>
                    </a:cubicBezTo>
                    <a:cubicBezTo>
                      <a:pt x="941" y="72"/>
                      <a:pt x="870" y="1"/>
                      <a:pt x="774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10930;p63">
                <a:extLst>
                  <a:ext uri="{FF2B5EF4-FFF2-40B4-BE49-F238E27FC236}">
                    <a16:creationId xmlns:a16="http://schemas.microsoft.com/office/drawing/2014/main" id="{026FBD37-9570-2893-44DE-5A557B5CE69B}"/>
                  </a:ext>
                </a:extLst>
              </p:cNvPr>
              <p:cNvSpPr/>
              <p:nvPr/>
            </p:nvSpPr>
            <p:spPr>
              <a:xfrm>
                <a:off x="4969239" y="4047601"/>
                <a:ext cx="30363" cy="20051"/>
              </a:xfrm>
              <a:custGeom>
                <a:avLst/>
                <a:gdLst/>
                <a:ahLst/>
                <a:cxnLst/>
                <a:rect l="l" t="t" r="r" b="b"/>
                <a:pathLst>
                  <a:path w="954" h="630" extrusionOk="0">
                    <a:moveTo>
                      <a:pt x="754" y="0"/>
                    </a:moveTo>
                    <a:cubicBezTo>
                      <a:pt x="728" y="0"/>
                      <a:pt x="702" y="7"/>
                      <a:pt x="679" y="22"/>
                    </a:cubicBezTo>
                    <a:lnTo>
                      <a:pt x="156" y="320"/>
                    </a:lnTo>
                    <a:cubicBezTo>
                      <a:pt x="1" y="415"/>
                      <a:pt x="60" y="629"/>
                      <a:pt x="239" y="629"/>
                    </a:cubicBezTo>
                    <a:cubicBezTo>
                      <a:pt x="310" y="629"/>
                      <a:pt x="310" y="605"/>
                      <a:pt x="846" y="308"/>
                    </a:cubicBezTo>
                    <a:cubicBezTo>
                      <a:pt x="918" y="260"/>
                      <a:pt x="953" y="153"/>
                      <a:pt x="906" y="82"/>
                    </a:cubicBezTo>
                    <a:cubicBezTo>
                      <a:pt x="873" y="33"/>
                      <a:pt x="812" y="0"/>
                      <a:pt x="75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0931;p63">
                <a:extLst>
                  <a:ext uri="{FF2B5EF4-FFF2-40B4-BE49-F238E27FC236}">
                    <a16:creationId xmlns:a16="http://schemas.microsoft.com/office/drawing/2014/main" id="{12D9A28C-9153-2EBD-43E4-AAA8FE9AE341}"/>
                  </a:ext>
                </a:extLst>
              </p:cNvPr>
              <p:cNvSpPr/>
              <p:nvPr/>
            </p:nvSpPr>
            <p:spPr>
              <a:xfrm>
                <a:off x="5005236" y="4075641"/>
                <a:ext cx="21261" cy="26862"/>
              </a:xfrm>
              <a:custGeom>
                <a:avLst/>
                <a:gdLst/>
                <a:ahLst/>
                <a:cxnLst/>
                <a:rect l="l" t="t" r="r" b="b"/>
                <a:pathLst>
                  <a:path w="668" h="844" extrusionOk="0">
                    <a:moveTo>
                      <a:pt x="491" y="0"/>
                    </a:moveTo>
                    <a:cubicBezTo>
                      <a:pt x="440" y="0"/>
                      <a:pt x="391" y="33"/>
                      <a:pt x="358" y="82"/>
                    </a:cubicBezTo>
                    <a:lnTo>
                      <a:pt x="60" y="606"/>
                    </a:lnTo>
                    <a:cubicBezTo>
                      <a:pt x="1" y="701"/>
                      <a:pt x="72" y="844"/>
                      <a:pt x="191" y="844"/>
                    </a:cubicBezTo>
                    <a:cubicBezTo>
                      <a:pt x="251" y="844"/>
                      <a:pt x="299" y="808"/>
                      <a:pt x="322" y="760"/>
                    </a:cubicBezTo>
                    <a:lnTo>
                      <a:pt x="620" y="248"/>
                    </a:lnTo>
                    <a:cubicBezTo>
                      <a:pt x="668" y="165"/>
                      <a:pt x="644" y="70"/>
                      <a:pt x="561" y="22"/>
                    </a:cubicBezTo>
                    <a:cubicBezTo>
                      <a:pt x="538" y="7"/>
                      <a:pt x="514" y="0"/>
                      <a:pt x="49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0932;p63">
                <a:extLst>
                  <a:ext uri="{FF2B5EF4-FFF2-40B4-BE49-F238E27FC236}">
                    <a16:creationId xmlns:a16="http://schemas.microsoft.com/office/drawing/2014/main" id="{AD9031B5-315C-B6BA-8D19-1AD9C07A639A}"/>
                  </a:ext>
                </a:extLst>
              </p:cNvPr>
              <p:cNvSpPr/>
              <p:nvPr/>
            </p:nvSpPr>
            <p:spPr>
              <a:xfrm>
                <a:off x="5053391" y="4085794"/>
                <a:ext cx="10630" cy="29982"/>
              </a:xfrm>
              <a:custGeom>
                <a:avLst/>
                <a:gdLst/>
                <a:ahLst/>
                <a:cxnLst/>
                <a:rect l="l" t="t" r="r" b="b"/>
                <a:pathLst>
                  <a:path w="334" h="942" extrusionOk="0">
                    <a:moveTo>
                      <a:pt x="167" y="1"/>
                    </a:moveTo>
                    <a:cubicBezTo>
                      <a:pt x="83" y="1"/>
                      <a:pt x="0" y="72"/>
                      <a:pt x="0" y="167"/>
                    </a:cubicBezTo>
                    <a:lnTo>
                      <a:pt x="0" y="775"/>
                    </a:lnTo>
                    <a:cubicBezTo>
                      <a:pt x="0" y="858"/>
                      <a:pt x="83" y="941"/>
                      <a:pt x="167" y="941"/>
                    </a:cubicBezTo>
                    <a:cubicBezTo>
                      <a:pt x="250" y="941"/>
                      <a:pt x="333" y="858"/>
                      <a:pt x="333" y="775"/>
                    </a:cubicBezTo>
                    <a:lnTo>
                      <a:pt x="333" y="167"/>
                    </a:lnTo>
                    <a:cubicBezTo>
                      <a:pt x="333" y="72"/>
                      <a:pt x="250" y="1"/>
                      <a:pt x="16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0933;p63">
                <a:extLst>
                  <a:ext uri="{FF2B5EF4-FFF2-40B4-BE49-F238E27FC236}">
                    <a16:creationId xmlns:a16="http://schemas.microsoft.com/office/drawing/2014/main" id="{F69AFA88-8E90-FB1E-665D-E50667B302DC}"/>
                  </a:ext>
                </a:extLst>
              </p:cNvPr>
              <p:cNvSpPr/>
              <p:nvPr/>
            </p:nvSpPr>
            <p:spPr>
              <a:xfrm>
                <a:off x="5090501" y="4075641"/>
                <a:ext cx="21261" cy="26894"/>
              </a:xfrm>
              <a:custGeom>
                <a:avLst/>
                <a:gdLst/>
                <a:ahLst/>
                <a:cxnLst/>
                <a:rect l="l" t="t" r="r" b="b"/>
                <a:pathLst>
                  <a:path w="668" h="845" extrusionOk="0">
                    <a:moveTo>
                      <a:pt x="182" y="0"/>
                    </a:moveTo>
                    <a:cubicBezTo>
                      <a:pt x="156" y="0"/>
                      <a:pt x="130" y="7"/>
                      <a:pt x="108" y="22"/>
                    </a:cubicBezTo>
                    <a:cubicBezTo>
                      <a:pt x="25" y="70"/>
                      <a:pt x="1" y="165"/>
                      <a:pt x="48" y="248"/>
                    </a:cubicBezTo>
                    <a:lnTo>
                      <a:pt x="346" y="760"/>
                    </a:lnTo>
                    <a:cubicBezTo>
                      <a:pt x="370" y="815"/>
                      <a:pt x="424" y="844"/>
                      <a:pt x="479" y="844"/>
                    </a:cubicBezTo>
                    <a:cubicBezTo>
                      <a:pt x="507" y="844"/>
                      <a:pt x="536" y="836"/>
                      <a:pt x="560" y="820"/>
                    </a:cubicBezTo>
                    <a:cubicBezTo>
                      <a:pt x="644" y="784"/>
                      <a:pt x="668" y="677"/>
                      <a:pt x="620" y="606"/>
                    </a:cubicBezTo>
                    <a:lnTo>
                      <a:pt x="322" y="82"/>
                    </a:lnTo>
                    <a:cubicBezTo>
                      <a:pt x="298" y="33"/>
                      <a:pt x="240" y="0"/>
                      <a:pt x="18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0934;p63">
                <a:extLst>
                  <a:ext uri="{FF2B5EF4-FFF2-40B4-BE49-F238E27FC236}">
                    <a16:creationId xmlns:a16="http://schemas.microsoft.com/office/drawing/2014/main" id="{3BDD129B-7B32-5370-A0F7-F227F3F7F36B}"/>
                  </a:ext>
                </a:extLst>
              </p:cNvPr>
              <p:cNvSpPr/>
              <p:nvPr/>
            </p:nvSpPr>
            <p:spPr>
              <a:xfrm>
                <a:off x="5117809" y="4048142"/>
                <a:ext cx="28454" cy="19510"/>
              </a:xfrm>
              <a:custGeom>
                <a:avLst/>
                <a:gdLst/>
                <a:ahLst/>
                <a:cxnLst/>
                <a:rect l="l" t="t" r="r" b="b"/>
                <a:pathLst>
                  <a:path w="894" h="613" extrusionOk="0">
                    <a:moveTo>
                      <a:pt x="195" y="1"/>
                    </a:moveTo>
                    <a:cubicBezTo>
                      <a:pt x="136" y="1"/>
                      <a:pt x="81" y="27"/>
                      <a:pt x="48" y="77"/>
                    </a:cubicBezTo>
                    <a:cubicBezTo>
                      <a:pt x="0" y="160"/>
                      <a:pt x="36" y="243"/>
                      <a:pt x="107" y="291"/>
                    </a:cubicBezTo>
                    <a:cubicBezTo>
                      <a:pt x="643" y="588"/>
                      <a:pt x="631" y="612"/>
                      <a:pt x="714" y="612"/>
                    </a:cubicBezTo>
                    <a:cubicBezTo>
                      <a:pt x="774" y="612"/>
                      <a:pt x="822" y="588"/>
                      <a:pt x="845" y="541"/>
                    </a:cubicBezTo>
                    <a:cubicBezTo>
                      <a:pt x="893" y="469"/>
                      <a:pt x="869" y="362"/>
                      <a:pt x="786" y="315"/>
                    </a:cubicBezTo>
                    <a:lnTo>
                      <a:pt x="274" y="17"/>
                    </a:lnTo>
                    <a:cubicBezTo>
                      <a:pt x="248" y="6"/>
                      <a:pt x="221" y="1"/>
                      <a:pt x="19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0935;p63">
                <a:extLst>
                  <a:ext uri="{FF2B5EF4-FFF2-40B4-BE49-F238E27FC236}">
                    <a16:creationId xmlns:a16="http://schemas.microsoft.com/office/drawing/2014/main" id="{56D55679-C74E-AAA5-9F93-249C0DD5EE19}"/>
                  </a:ext>
                </a:extLst>
              </p:cNvPr>
              <p:cNvSpPr/>
              <p:nvPr/>
            </p:nvSpPr>
            <p:spPr>
              <a:xfrm>
                <a:off x="5128790" y="4010012"/>
                <a:ext cx="29950" cy="10248"/>
              </a:xfrm>
              <a:custGeom>
                <a:avLst/>
                <a:gdLst/>
                <a:ahLst/>
                <a:cxnLst/>
                <a:rect l="l" t="t" r="r" b="b"/>
                <a:pathLst>
                  <a:path w="941" h="322" extrusionOk="0">
                    <a:moveTo>
                      <a:pt x="167" y="1"/>
                    </a:moveTo>
                    <a:cubicBezTo>
                      <a:pt x="72" y="1"/>
                      <a:pt x="0" y="72"/>
                      <a:pt x="0" y="167"/>
                    </a:cubicBezTo>
                    <a:cubicBezTo>
                      <a:pt x="0" y="251"/>
                      <a:pt x="72" y="322"/>
                      <a:pt x="167" y="322"/>
                    </a:cubicBezTo>
                    <a:lnTo>
                      <a:pt x="774" y="322"/>
                    </a:lnTo>
                    <a:cubicBezTo>
                      <a:pt x="870" y="322"/>
                      <a:pt x="941" y="251"/>
                      <a:pt x="941" y="167"/>
                    </a:cubicBezTo>
                    <a:cubicBezTo>
                      <a:pt x="941" y="72"/>
                      <a:pt x="870" y="1"/>
                      <a:pt x="774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0936;p63">
                <a:extLst>
                  <a:ext uri="{FF2B5EF4-FFF2-40B4-BE49-F238E27FC236}">
                    <a16:creationId xmlns:a16="http://schemas.microsoft.com/office/drawing/2014/main" id="{8EB34AED-8B78-8488-01CE-2542AB1DECB2}"/>
                  </a:ext>
                </a:extLst>
              </p:cNvPr>
              <p:cNvSpPr/>
              <p:nvPr/>
            </p:nvSpPr>
            <p:spPr>
              <a:xfrm>
                <a:off x="5117809" y="3962717"/>
                <a:ext cx="28454" cy="19669"/>
              </a:xfrm>
              <a:custGeom>
                <a:avLst/>
                <a:gdLst/>
                <a:ahLst/>
                <a:cxnLst/>
                <a:rect l="l" t="t" r="r" b="b"/>
                <a:pathLst>
                  <a:path w="894" h="618" extrusionOk="0">
                    <a:moveTo>
                      <a:pt x="706" y="0"/>
                    </a:moveTo>
                    <a:cubicBezTo>
                      <a:pt x="679" y="0"/>
                      <a:pt x="654" y="7"/>
                      <a:pt x="631" y="22"/>
                    </a:cubicBezTo>
                    <a:lnTo>
                      <a:pt x="107" y="320"/>
                    </a:lnTo>
                    <a:cubicBezTo>
                      <a:pt x="36" y="367"/>
                      <a:pt x="0" y="475"/>
                      <a:pt x="48" y="546"/>
                    </a:cubicBezTo>
                    <a:cubicBezTo>
                      <a:pt x="83" y="594"/>
                      <a:pt x="143" y="617"/>
                      <a:pt x="202" y="617"/>
                    </a:cubicBezTo>
                    <a:cubicBezTo>
                      <a:pt x="226" y="617"/>
                      <a:pt x="262" y="617"/>
                      <a:pt x="274" y="605"/>
                    </a:cubicBezTo>
                    <a:lnTo>
                      <a:pt x="798" y="308"/>
                    </a:lnTo>
                    <a:cubicBezTo>
                      <a:pt x="869" y="260"/>
                      <a:pt x="893" y="165"/>
                      <a:pt x="857" y="82"/>
                    </a:cubicBezTo>
                    <a:cubicBezTo>
                      <a:pt x="825" y="33"/>
                      <a:pt x="764" y="0"/>
                      <a:pt x="70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0937;p63">
                <a:extLst>
                  <a:ext uri="{FF2B5EF4-FFF2-40B4-BE49-F238E27FC236}">
                    <a16:creationId xmlns:a16="http://schemas.microsoft.com/office/drawing/2014/main" id="{0D35F4B4-8412-538F-2694-BD8B041E9404}"/>
                  </a:ext>
                </a:extLst>
              </p:cNvPr>
              <p:cNvSpPr/>
              <p:nvPr/>
            </p:nvSpPr>
            <p:spPr>
              <a:xfrm>
                <a:off x="5090501" y="3928152"/>
                <a:ext cx="20879" cy="26958"/>
              </a:xfrm>
              <a:custGeom>
                <a:avLst/>
                <a:gdLst/>
                <a:ahLst/>
                <a:cxnLst/>
                <a:rect l="l" t="t" r="r" b="b"/>
                <a:pathLst>
                  <a:path w="656" h="847" extrusionOk="0">
                    <a:moveTo>
                      <a:pt x="475" y="0"/>
                    </a:moveTo>
                    <a:cubicBezTo>
                      <a:pt x="424" y="0"/>
                      <a:pt x="370" y="29"/>
                      <a:pt x="346" y="84"/>
                    </a:cubicBezTo>
                    <a:lnTo>
                      <a:pt x="48" y="608"/>
                    </a:lnTo>
                    <a:cubicBezTo>
                      <a:pt x="1" y="679"/>
                      <a:pt x="25" y="787"/>
                      <a:pt x="108" y="834"/>
                    </a:cubicBezTo>
                    <a:cubicBezTo>
                      <a:pt x="132" y="846"/>
                      <a:pt x="168" y="846"/>
                      <a:pt x="179" y="846"/>
                    </a:cubicBezTo>
                    <a:cubicBezTo>
                      <a:pt x="239" y="846"/>
                      <a:pt x="287" y="810"/>
                      <a:pt x="310" y="775"/>
                    </a:cubicBezTo>
                    <a:lnTo>
                      <a:pt x="608" y="251"/>
                    </a:lnTo>
                    <a:cubicBezTo>
                      <a:pt x="656" y="179"/>
                      <a:pt x="620" y="72"/>
                      <a:pt x="549" y="25"/>
                    </a:cubicBezTo>
                    <a:cubicBezTo>
                      <a:pt x="528" y="8"/>
                      <a:pt x="502" y="0"/>
                      <a:pt x="47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0" name="Google Shape;717;p33">
            <a:extLst>
              <a:ext uri="{FF2B5EF4-FFF2-40B4-BE49-F238E27FC236}">
                <a16:creationId xmlns:a16="http://schemas.microsoft.com/office/drawing/2014/main" id="{E6E48F53-537C-756F-A3DF-E61926C5BFE3}"/>
              </a:ext>
            </a:extLst>
          </p:cNvPr>
          <p:cNvSpPr txBox="1">
            <a:spLocks/>
          </p:cNvSpPr>
          <p:nvPr/>
        </p:nvSpPr>
        <p:spPr>
          <a:xfrm>
            <a:off x="-3383196" y="3032963"/>
            <a:ext cx="3303300" cy="65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>
            <a:pPr marL="0" indent="0"/>
            <a:r>
              <a:rPr lang="en-US" dirty="0"/>
              <a:t>Un cooldown </a:t>
            </a:r>
            <a:r>
              <a:rPr lang="en-US" dirty="0" err="1"/>
              <a:t>est</a:t>
            </a:r>
            <a:r>
              <a:rPr lang="en-US" dirty="0"/>
              <a:t> appliqué après </a:t>
            </a:r>
            <a:r>
              <a:rPr lang="en-US" dirty="0" err="1"/>
              <a:t>qu’une</a:t>
            </a:r>
            <a:r>
              <a:rPr lang="en-US" dirty="0"/>
              <a:t> pièce </a:t>
            </a:r>
            <a:r>
              <a:rPr lang="en-US" dirty="0" err="1"/>
              <a:t>ait</a:t>
            </a:r>
            <a:r>
              <a:rPr lang="en-US" dirty="0"/>
              <a:t> </a:t>
            </a:r>
            <a:r>
              <a:rPr lang="en-US" dirty="0" err="1"/>
              <a:t>bougée</a:t>
            </a:r>
            <a:r>
              <a:rPr lang="en-US" dirty="0"/>
              <a:t> </a:t>
            </a:r>
            <a:r>
              <a:rPr lang="en-US" dirty="0" err="1"/>
              <a:t>avant</a:t>
            </a:r>
            <a:r>
              <a:rPr lang="en-US" dirty="0"/>
              <a:t> de </a:t>
            </a:r>
            <a:r>
              <a:rPr lang="en-US" dirty="0" err="1"/>
              <a:t>pouvoir</a:t>
            </a:r>
            <a:r>
              <a:rPr lang="en-US" dirty="0"/>
              <a:t> </a:t>
            </a:r>
            <a:r>
              <a:rPr lang="en-US" dirty="0" err="1"/>
              <a:t>rebouger</a:t>
            </a:r>
            <a:r>
              <a:rPr lang="en-US" dirty="0"/>
              <a:t>.</a:t>
            </a:r>
          </a:p>
        </p:txBody>
      </p:sp>
      <p:sp>
        <p:nvSpPr>
          <p:cNvPr id="21" name="Google Shape;717;p33">
            <a:extLst>
              <a:ext uri="{FF2B5EF4-FFF2-40B4-BE49-F238E27FC236}">
                <a16:creationId xmlns:a16="http://schemas.microsoft.com/office/drawing/2014/main" id="{DEB8ED11-35AA-6E16-D839-49BCDB474AA4}"/>
              </a:ext>
            </a:extLst>
          </p:cNvPr>
          <p:cNvSpPr txBox="1">
            <a:spLocks/>
          </p:cNvSpPr>
          <p:nvPr/>
        </p:nvSpPr>
        <p:spPr>
          <a:xfrm>
            <a:off x="-3371366" y="3626768"/>
            <a:ext cx="3303300" cy="65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>
            <a:pPr marL="171450" indent="-171450">
              <a:buClr>
                <a:srgbClr val="002060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002060"/>
                </a:solidFill>
              </a:rPr>
              <a:t>Détecter</a:t>
            </a:r>
            <a:r>
              <a:rPr lang="en-US" sz="1600" dirty="0">
                <a:solidFill>
                  <a:srgbClr val="002060"/>
                </a:solidFill>
              </a:rPr>
              <a:t> les </a:t>
            </a:r>
            <a:r>
              <a:rPr lang="en-US" sz="1600" dirty="0" err="1">
                <a:solidFill>
                  <a:srgbClr val="002060"/>
                </a:solidFill>
              </a:rPr>
              <a:t>pièces</a:t>
            </a:r>
            <a:endParaRPr lang="en-US" sz="1600" dirty="0">
              <a:solidFill>
                <a:srgbClr val="002060"/>
              </a:solidFill>
            </a:endParaRPr>
          </a:p>
          <a:p>
            <a:pPr marL="171450" indent="-171450">
              <a:buClr>
                <a:srgbClr val="002060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2060"/>
                </a:solidFill>
              </a:rPr>
              <a:t>Appliquer le cooldown</a:t>
            </a:r>
          </a:p>
        </p:txBody>
      </p:sp>
      <p:grpSp>
        <p:nvGrpSpPr>
          <p:cNvPr id="29" name="Groupe 28">
            <a:extLst>
              <a:ext uri="{FF2B5EF4-FFF2-40B4-BE49-F238E27FC236}">
                <a16:creationId xmlns:a16="http://schemas.microsoft.com/office/drawing/2014/main" id="{0776D376-B4FA-CA40-0A52-4AD6E95E6D67}"/>
              </a:ext>
            </a:extLst>
          </p:cNvPr>
          <p:cNvGrpSpPr/>
          <p:nvPr/>
        </p:nvGrpSpPr>
        <p:grpSpPr>
          <a:xfrm>
            <a:off x="9438765" y="1797968"/>
            <a:ext cx="1894046" cy="1828800"/>
            <a:chOff x="6027420" y="1744980"/>
            <a:chExt cx="1894046" cy="1828800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3602B526-7F1E-355C-C0F9-1A4B235670C2}"/>
                </a:ext>
              </a:extLst>
            </p:cNvPr>
            <p:cNvSpPr/>
            <p:nvPr/>
          </p:nvSpPr>
          <p:spPr>
            <a:xfrm>
              <a:off x="6027420" y="1744980"/>
              <a:ext cx="947023" cy="914400"/>
            </a:xfrm>
            <a:prstGeom prst="rect">
              <a:avLst/>
            </a:prstGeom>
            <a:ln>
              <a:solidFill>
                <a:schemeClr val="bg2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13D4664E-E96B-22CF-D4EC-3FB02C3369F9}"/>
                </a:ext>
              </a:extLst>
            </p:cNvPr>
            <p:cNvSpPr/>
            <p:nvPr/>
          </p:nvSpPr>
          <p:spPr>
            <a:xfrm>
              <a:off x="6974443" y="1744980"/>
              <a:ext cx="947023" cy="914400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bg2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71B1899-7168-418C-50E7-8A4D96C7EF2E}"/>
                </a:ext>
              </a:extLst>
            </p:cNvPr>
            <p:cNvSpPr/>
            <p:nvPr/>
          </p:nvSpPr>
          <p:spPr>
            <a:xfrm>
              <a:off x="6974442" y="2659380"/>
              <a:ext cx="947023" cy="914400"/>
            </a:xfrm>
            <a:prstGeom prst="rect">
              <a:avLst/>
            </a:prstGeom>
            <a:ln>
              <a:solidFill>
                <a:schemeClr val="bg2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303620C4-CC1C-7E1E-0EBB-F7DB51DCA284}"/>
                </a:ext>
              </a:extLst>
            </p:cNvPr>
            <p:cNvSpPr/>
            <p:nvPr/>
          </p:nvSpPr>
          <p:spPr>
            <a:xfrm>
              <a:off x="6027420" y="2659380"/>
              <a:ext cx="947023" cy="914400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bg2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34" name="Graphique 33" descr="Pion avec un remplissage uni">
            <a:extLst>
              <a:ext uri="{FF2B5EF4-FFF2-40B4-BE49-F238E27FC236}">
                <a16:creationId xmlns:a16="http://schemas.microsoft.com/office/drawing/2014/main" id="{DBD0D4D5-963A-E2D8-05E9-14631C15EA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438764" y="1797968"/>
            <a:ext cx="914400" cy="914400"/>
          </a:xfrm>
          <a:prstGeom prst="rect">
            <a:avLst/>
          </a:prstGeom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</p:pic>
      <p:graphicFrame>
        <p:nvGraphicFramePr>
          <p:cNvPr id="20" name="Google Shape;889;p39">
            <a:extLst>
              <a:ext uri="{FF2B5EF4-FFF2-40B4-BE49-F238E27FC236}">
                <a16:creationId xmlns:a16="http://schemas.microsoft.com/office/drawing/2014/main" id="{48927077-21D1-4053-9A55-C2ADE002A71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68882797"/>
              </p:ext>
            </p:extLst>
          </p:nvPr>
        </p:nvGraphicFramePr>
        <p:xfrm>
          <a:off x="270509" y="1245856"/>
          <a:ext cx="8602981" cy="3626142"/>
        </p:xfrm>
        <a:graphic>
          <a:graphicData uri="http://schemas.openxmlformats.org/drawingml/2006/table">
            <a:tbl>
              <a:tblPr>
                <a:noFill/>
                <a:tableStyleId>{BDABB473-F607-411F-9911-1804E27E0305}</a:tableStyleId>
              </a:tblPr>
              <a:tblGrid>
                <a:gridCol w="14732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678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835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7828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4261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200" dirty="0">
                          <a:solidFill>
                            <a:schemeClr val="dk1"/>
                          </a:solidFill>
                          <a:latin typeface="Schibsted Grotesk SemiBold"/>
                          <a:ea typeface="Schibsted Grotesk SemiBold"/>
                          <a:cs typeface="Schibsted Grotesk SemiBold"/>
                          <a:sym typeface="Schibsted Grotesk SemiBold"/>
                        </a:rPr>
                        <a:t>Fonction</a:t>
                      </a: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ABAB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dk1"/>
                          </a:solidFill>
                          <a:latin typeface="Schibsted Grotesk SemiBold"/>
                          <a:ea typeface="Schibsted Grotesk SemiBold"/>
                          <a:cs typeface="Schibsted Grotesk SemiBold"/>
                          <a:sym typeface="Schibsted Grotesk SemiBold"/>
                        </a:rPr>
                        <a:t>Nom</a:t>
                      </a:r>
                      <a:endParaRPr sz="1200" dirty="0">
                        <a:solidFill>
                          <a:schemeClr val="dk1"/>
                        </a:solidFill>
                        <a:latin typeface="Schibsted Grotesk SemiBold"/>
                        <a:ea typeface="Schibsted Grotesk SemiBold"/>
                        <a:cs typeface="Schibsted Grotesk SemiBold"/>
                        <a:sym typeface="Schibsted Grotesk SemiBold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dk1"/>
                          </a:solidFill>
                          <a:latin typeface="Schibsted Grotesk SemiBold"/>
                          <a:ea typeface="Schibsted Grotesk SemiBold"/>
                          <a:cs typeface="Schibsted Grotesk SemiBold"/>
                          <a:sym typeface="Schibsted Grotesk SemiBold"/>
                        </a:rPr>
                        <a:t>Critères</a:t>
                      </a:r>
                      <a:endParaRPr sz="1200" dirty="0">
                        <a:solidFill>
                          <a:schemeClr val="dk1"/>
                        </a:solidFill>
                        <a:latin typeface="Schibsted Grotesk SemiBold"/>
                        <a:ea typeface="Schibsted Grotesk SemiBold"/>
                        <a:cs typeface="Schibsted Grotesk SemiBold"/>
                        <a:sym typeface="Schibsted Grotesk SemiBol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dirty="0">
                          <a:solidFill>
                            <a:schemeClr val="dk1"/>
                          </a:solidFill>
                          <a:latin typeface="Schibsted Grotesk SemiBold"/>
                          <a:ea typeface="Schibsted Grotesk SemiBold"/>
                          <a:cs typeface="Schibsted Grotesk SemiBold"/>
                          <a:sym typeface="Schibsted Grotesk SemiBold"/>
                        </a:rPr>
                        <a:t>Tolérances</a:t>
                      </a:r>
                      <a:endParaRPr sz="1200" dirty="0">
                        <a:solidFill>
                          <a:schemeClr val="dk1"/>
                        </a:solidFill>
                        <a:latin typeface="Schibsted Grotesk SemiBold"/>
                        <a:ea typeface="Schibsted Grotesk SemiBold"/>
                        <a:cs typeface="Schibsted Grotesk SemiBold"/>
                        <a:sym typeface="Schibsted Grotesk SemiBol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864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lt2"/>
                          </a:solidFill>
                          <a:latin typeface="Schibsted Grotesk SemiBold"/>
                          <a:ea typeface="Schibsted Grotesk SemiBold"/>
                          <a:cs typeface="Schibsted Grotesk SemiBold"/>
                          <a:sym typeface="Schibsted Grotesk SemiBold"/>
                        </a:rPr>
                        <a:t>FP1</a:t>
                      </a:r>
                      <a:endParaRPr sz="1200" dirty="0">
                        <a:solidFill>
                          <a:schemeClr val="lt2"/>
                        </a:solidFill>
                        <a:latin typeface="Schibsted Grotesk SemiBold"/>
                        <a:ea typeface="Schibsted Grotesk SemiBold"/>
                        <a:cs typeface="Schibsted Grotesk SemiBold"/>
                        <a:sym typeface="Schibsted Grotesk SemiBold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000" kern="100" dirty="0">
                          <a:solidFill>
                            <a:srgbClr val="27263D"/>
                          </a:solidFill>
                          <a:effectLst/>
                          <a:latin typeface="+mj-lt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Jouer à la variante Kung Fu Chess</a:t>
                      </a:r>
                    </a:p>
                  </a:txBody>
                  <a:tcPr marL="68580" marR="6858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000" kern="100" dirty="0">
                          <a:solidFill>
                            <a:srgbClr val="27263D"/>
                          </a:solidFill>
                          <a:effectLst/>
                          <a:latin typeface="+mj-lt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Faire respecter les règles</a:t>
                      </a:r>
                    </a:p>
                  </a:txBody>
                  <a:tcPr marL="68580" marR="68580" marT="0" marB="0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000" kern="100">
                          <a:solidFill>
                            <a:srgbClr val="27263D"/>
                          </a:solidFill>
                          <a:effectLst/>
                          <a:latin typeface="+mj-lt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A 2 règles près</a:t>
                      </a:r>
                    </a:p>
                  </a:txBody>
                  <a:tcPr marL="68580" marR="68580" marT="0" marB="0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3009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lt2"/>
                          </a:solidFill>
                          <a:latin typeface="Schibsted Grotesk SemiBold"/>
                          <a:ea typeface="Schibsted Grotesk SemiBold"/>
                          <a:cs typeface="Schibsted Grotesk SemiBold"/>
                          <a:sym typeface="Schibsted Grotesk SemiBold"/>
                        </a:rPr>
                        <a:t>FC1</a:t>
                      </a:r>
                      <a:endParaRPr sz="1200" dirty="0">
                        <a:solidFill>
                          <a:schemeClr val="lt2"/>
                        </a:solidFill>
                        <a:latin typeface="Schibsted Grotesk SemiBold"/>
                        <a:ea typeface="Schibsted Grotesk SemiBold"/>
                        <a:cs typeface="Schibsted Grotesk SemiBold"/>
                        <a:sym typeface="Schibsted Grotesk SemiBold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000" kern="100" dirty="0">
                          <a:solidFill>
                            <a:srgbClr val="27263D"/>
                          </a:solidFill>
                          <a:effectLst/>
                          <a:latin typeface="+mj-lt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Reconnaître/Différencier les joueurs</a:t>
                      </a:r>
                    </a:p>
                  </a:txBody>
                  <a:tcPr marL="68580" marR="6858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000" kern="100">
                          <a:solidFill>
                            <a:srgbClr val="27263D"/>
                          </a:solidFill>
                          <a:effectLst/>
                          <a:latin typeface="+mj-lt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Le plateau doit différencier le joueur 1 et le joueur 2.</a:t>
                      </a:r>
                    </a:p>
                  </a:txBody>
                  <a:tcPr marL="68580" marR="68580" marT="0" marB="0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000" kern="100">
                          <a:solidFill>
                            <a:srgbClr val="27263D"/>
                          </a:solidFill>
                          <a:effectLst/>
                          <a:latin typeface="+mj-lt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Aucune</a:t>
                      </a:r>
                    </a:p>
                  </a:txBody>
                  <a:tcPr marL="68580" marR="68580" marT="0" marB="0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358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lt2"/>
                          </a:solidFill>
                          <a:latin typeface="Schibsted Grotesk SemiBold"/>
                          <a:ea typeface="Schibsted Grotesk SemiBold"/>
                          <a:cs typeface="Schibsted Grotesk SemiBold"/>
                          <a:sym typeface="Schibsted Grotesk SemiBold"/>
                        </a:rPr>
                        <a:t>FC2</a:t>
                      </a:r>
                      <a:endParaRPr sz="1200" dirty="0">
                        <a:solidFill>
                          <a:schemeClr val="lt2"/>
                        </a:solidFill>
                        <a:latin typeface="Schibsted Grotesk SemiBold"/>
                        <a:ea typeface="Schibsted Grotesk SemiBold"/>
                        <a:cs typeface="Schibsted Grotesk SemiBold"/>
                        <a:sym typeface="Schibsted Grotesk SemiBold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000" kern="100" dirty="0">
                          <a:solidFill>
                            <a:srgbClr val="27263D"/>
                          </a:solidFill>
                          <a:effectLst/>
                          <a:latin typeface="+mj-lt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Détecter les pièces d’échecs bougés</a:t>
                      </a:r>
                    </a:p>
                  </a:txBody>
                  <a:tcPr marL="68580" marR="6858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000" kern="100" dirty="0">
                          <a:solidFill>
                            <a:srgbClr val="27263D"/>
                          </a:solidFill>
                          <a:effectLst/>
                          <a:latin typeface="+mj-lt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Détection qu’une pièce vient d’être bougée : booléen sur la case</a:t>
                      </a:r>
                    </a:p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000" kern="100" dirty="0">
                          <a:solidFill>
                            <a:srgbClr val="27263D"/>
                          </a:solidFill>
                          <a:effectLst/>
                          <a:latin typeface="+mj-lt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Option : différencier le camp des pièces </a:t>
                      </a:r>
                    </a:p>
                  </a:txBody>
                  <a:tcPr marL="68580" marR="68580" marT="0" marB="0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000" kern="100" dirty="0">
                          <a:solidFill>
                            <a:srgbClr val="27263D"/>
                          </a:solidFill>
                          <a:effectLst/>
                          <a:latin typeface="+mj-lt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Aucune</a:t>
                      </a:r>
                    </a:p>
                  </a:txBody>
                  <a:tcPr marL="68580" marR="68580" marT="0" marB="0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1119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lt2"/>
                          </a:solidFill>
                          <a:latin typeface="Schibsted Grotesk SemiBold"/>
                          <a:ea typeface="Schibsted Grotesk SemiBold"/>
                          <a:cs typeface="Schibsted Grotesk SemiBold"/>
                          <a:sym typeface="Schibsted Grotesk SemiBold"/>
                        </a:rPr>
                        <a:t>FC3</a:t>
                      </a:r>
                      <a:endParaRPr sz="1200" dirty="0">
                        <a:solidFill>
                          <a:schemeClr val="lt2"/>
                        </a:solidFill>
                        <a:latin typeface="Schibsted Grotesk SemiBold"/>
                        <a:ea typeface="Schibsted Grotesk SemiBold"/>
                        <a:cs typeface="Schibsted Grotesk SemiBold"/>
                        <a:sym typeface="Schibsted Grotesk SemiBold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000" kern="100" dirty="0">
                          <a:solidFill>
                            <a:srgbClr val="27263D"/>
                          </a:solidFill>
                          <a:effectLst/>
                          <a:latin typeface="+mj-lt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Appliquer un temps d’attente à chaque pièce bougée</a:t>
                      </a:r>
                    </a:p>
                  </a:txBody>
                  <a:tcPr marL="68580" marR="6858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000" kern="100" dirty="0">
                          <a:solidFill>
                            <a:srgbClr val="27263D"/>
                          </a:solidFill>
                          <a:effectLst/>
                          <a:latin typeface="+mj-lt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Temps d’attente réglable (entre 0 et 10s) + Indicateur du temps restant</a:t>
                      </a:r>
                    </a:p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000" kern="100" dirty="0">
                          <a:solidFill>
                            <a:srgbClr val="27263D"/>
                          </a:solidFill>
                          <a:effectLst/>
                          <a:latin typeface="+mj-lt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Blocage physique</a:t>
                      </a:r>
                    </a:p>
                  </a:txBody>
                  <a:tcPr marL="68580" marR="68580" marT="0" marB="0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000" kern="100">
                          <a:solidFill>
                            <a:srgbClr val="27263D"/>
                          </a:solidFill>
                          <a:effectLst/>
                          <a:latin typeface="+mj-lt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Temps d’attente réglable optionnel</a:t>
                      </a:r>
                    </a:p>
                  </a:txBody>
                  <a:tcPr marL="68580" marR="68580" marT="0" marB="0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3009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lt2"/>
                          </a:solidFill>
                          <a:latin typeface="Schibsted Grotesk SemiBold"/>
                          <a:ea typeface="Schibsted Grotesk SemiBold"/>
                          <a:cs typeface="Schibsted Grotesk SemiBold"/>
                          <a:sym typeface="Schibsted Grotesk SemiBold"/>
                        </a:rPr>
                        <a:t>FC4</a:t>
                      </a:r>
                      <a:endParaRPr sz="1200" dirty="0">
                        <a:solidFill>
                          <a:schemeClr val="lt2"/>
                        </a:solidFill>
                        <a:latin typeface="Schibsted Grotesk SemiBold"/>
                        <a:ea typeface="Schibsted Grotesk SemiBold"/>
                        <a:cs typeface="Schibsted Grotesk SemiBold"/>
                        <a:sym typeface="Schibsted Grotesk SemiBold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000" kern="100" dirty="0">
                          <a:solidFill>
                            <a:srgbClr val="27263D"/>
                          </a:solidFill>
                          <a:effectLst/>
                          <a:latin typeface="+mj-lt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Être suffisamment alimenté</a:t>
                      </a:r>
                    </a:p>
                  </a:txBody>
                  <a:tcPr marL="68580" marR="6858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000" kern="100" dirty="0">
                          <a:solidFill>
                            <a:srgbClr val="27263D"/>
                          </a:solidFill>
                          <a:effectLst/>
                          <a:latin typeface="+mj-lt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Alim 24V qui débite assez de courant</a:t>
                      </a:r>
                    </a:p>
                  </a:txBody>
                  <a:tcPr marL="68580" marR="68580" marT="0" marB="0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000" kern="100" dirty="0">
                          <a:solidFill>
                            <a:srgbClr val="27263D"/>
                          </a:solidFill>
                          <a:effectLst/>
                          <a:latin typeface="+mj-lt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Tension de l’alim au choix</a:t>
                      </a:r>
                    </a:p>
                  </a:txBody>
                  <a:tcPr marL="68580" marR="68580" marT="0" marB="0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3227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lt2"/>
                          </a:solidFill>
                          <a:latin typeface="Schibsted Grotesk SemiBold"/>
                          <a:ea typeface="Schibsted Grotesk SemiBold"/>
                          <a:cs typeface="Schibsted Grotesk SemiBold"/>
                          <a:sym typeface="Schibsted Grotesk SemiBold"/>
                        </a:rPr>
                        <a:t>FC5</a:t>
                      </a:r>
                      <a:endParaRPr sz="1200" dirty="0">
                        <a:solidFill>
                          <a:schemeClr val="lt2"/>
                        </a:solidFill>
                        <a:latin typeface="Schibsted Grotesk SemiBold"/>
                        <a:ea typeface="Schibsted Grotesk SemiBold"/>
                        <a:cs typeface="Schibsted Grotesk SemiBold"/>
                        <a:sym typeface="Schibsted Grotesk SemiBold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000" kern="100" dirty="0">
                          <a:solidFill>
                            <a:srgbClr val="27263D"/>
                          </a:solidFill>
                          <a:effectLst/>
                          <a:latin typeface="+mj-lt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Respecter les normes de sécurité électrique</a:t>
                      </a:r>
                    </a:p>
                  </a:txBody>
                  <a:tcPr marL="68580" marR="6858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000" kern="100" dirty="0">
                          <a:solidFill>
                            <a:srgbClr val="27263D"/>
                          </a:solidFill>
                          <a:effectLst/>
                          <a:latin typeface="+mj-lt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Dissipation thermique pour rester à la température ambiante</a:t>
                      </a:r>
                    </a:p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000" kern="100" dirty="0">
                          <a:solidFill>
                            <a:srgbClr val="27263D"/>
                          </a:solidFill>
                          <a:effectLst/>
                          <a:latin typeface="+mj-lt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Pas de risques d’électrocution (IPXX)</a:t>
                      </a:r>
                    </a:p>
                  </a:txBody>
                  <a:tcPr marL="68580" marR="68580" marT="0" marB="0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000" kern="100" dirty="0">
                          <a:solidFill>
                            <a:srgbClr val="27263D"/>
                          </a:solidFill>
                          <a:effectLst/>
                          <a:latin typeface="+mj-lt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Température : ± 3°C</a:t>
                      </a:r>
                    </a:p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000" kern="100" dirty="0">
                          <a:solidFill>
                            <a:srgbClr val="27263D"/>
                          </a:solidFill>
                          <a:effectLst/>
                          <a:latin typeface="+mj-lt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Risques électrocution : aucunes tolérances</a:t>
                      </a:r>
                    </a:p>
                  </a:txBody>
                  <a:tcPr marL="68580" marR="68580" marT="0" marB="0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43656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lt2"/>
                          </a:solidFill>
                          <a:latin typeface="Schibsted Grotesk SemiBold"/>
                          <a:ea typeface="Schibsted Grotesk SemiBold"/>
                          <a:cs typeface="Schibsted Grotesk SemiBold"/>
                          <a:sym typeface="Schibsted Grotesk SemiBold"/>
                        </a:rPr>
                        <a:t>FC6</a:t>
                      </a:r>
                      <a:endParaRPr sz="1200" dirty="0">
                        <a:solidFill>
                          <a:schemeClr val="lt2"/>
                        </a:solidFill>
                        <a:latin typeface="Schibsted Grotesk SemiBold"/>
                        <a:ea typeface="Schibsted Grotesk SemiBold"/>
                        <a:cs typeface="Schibsted Grotesk SemiBold"/>
                        <a:sym typeface="Schibsted Grotesk SemiBold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000" kern="100" dirty="0">
                          <a:solidFill>
                            <a:srgbClr val="27263D"/>
                          </a:solidFill>
                          <a:effectLst/>
                          <a:latin typeface="+mj-lt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Avoir l’apparence d’un échiquier</a:t>
                      </a:r>
                    </a:p>
                  </a:txBody>
                  <a:tcPr marL="68580" marR="6858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000" kern="100" dirty="0">
                          <a:solidFill>
                            <a:srgbClr val="27263D"/>
                          </a:solidFill>
                          <a:effectLst/>
                          <a:latin typeface="+mj-lt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Cases qui alternent de couleurs</a:t>
                      </a:r>
                    </a:p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000" kern="100" dirty="0">
                          <a:solidFill>
                            <a:srgbClr val="27263D"/>
                          </a:solidFill>
                          <a:effectLst/>
                          <a:latin typeface="+mj-lt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2D</a:t>
                      </a:r>
                    </a:p>
                  </a:txBody>
                  <a:tcPr marL="68580" marR="68580" marT="0" marB="0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000" kern="100" dirty="0">
                          <a:solidFill>
                            <a:srgbClr val="27263D"/>
                          </a:solidFill>
                          <a:effectLst/>
                          <a:latin typeface="+mj-lt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Pas de limites de tailles</a:t>
                      </a:r>
                    </a:p>
                  </a:txBody>
                  <a:tcPr marL="68580" marR="68580" marT="0" marB="0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43009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200" dirty="0">
                          <a:solidFill>
                            <a:schemeClr val="lt2"/>
                          </a:solidFill>
                          <a:latin typeface="Schibsted Grotesk SemiBold"/>
                          <a:ea typeface="Schibsted Grotesk SemiBold"/>
                          <a:cs typeface="Schibsted Grotesk SemiBold"/>
                          <a:sym typeface="Schibsted Grotesk SemiBold"/>
                        </a:rPr>
                        <a:t>FC7</a:t>
                      </a:r>
                      <a:endParaRPr sz="1200" dirty="0">
                        <a:solidFill>
                          <a:schemeClr val="lt2"/>
                        </a:solidFill>
                        <a:latin typeface="Schibsted Grotesk SemiBold"/>
                        <a:ea typeface="Schibsted Grotesk SemiBold"/>
                        <a:cs typeface="Schibsted Grotesk SemiBold"/>
                        <a:sym typeface="Schibsted Grotesk SemiBold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000" kern="100" dirty="0">
                          <a:solidFill>
                            <a:srgbClr val="27263D"/>
                          </a:solidFill>
                          <a:effectLst/>
                          <a:latin typeface="+mj-lt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Respecter le budget</a:t>
                      </a:r>
                    </a:p>
                  </a:txBody>
                  <a:tcPr marL="68580" marR="68580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000" kern="100" dirty="0">
                          <a:solidFill>
                            <a:srgbClr val="27263D"/>
                          </a:solidFill>
                          <a:effectLst/>
                          <a:latin typeface="+mj-lt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500€ de fonds personnels en développement</a:t>
                      </a:r>
                    </a:p>
                  </a:txBody>
                  <a:tcPr marL="68580" marR="68580" marT="0" marB="0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000" kern="100" dirty="0">
                          <a:solidFill>
                            <a:srgbClr val="27263D"/>
                          </a:solidFill>
                          <a:effectLst/>
                          <a:latin typeface="+mj-lt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+10%</a:t>
                      </a:r>
                    </a:p>
                  </a:txBody>
                  <a:tcPr marL="68580" marR="68580" marT="0" marB="0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5086613"/>
                  </a:ext>
                </a:extLst>
              </a:tr>
            </a:tbl>
          </a:graphicData>
        </a:graphic>
      </p:graphicFrame>
      <p:sp>
        <p:nvSpPr>
          <p:cNvPr id="36" name="Google Shape;717;p33">
            <a:extLst>
              <a:ext uri="{FF2B5EF4-FFF2-40B4-BE49-F238E27FC236}">
                <a16:creationId xmlns:a16="http://schemas.microsoft.com/office/drawing/2014/main" id="{28595212-8CC5-9E40-C31A-E22D5245D3C4}"/>
              </a:ext>
            </a:extLst>
          </p:cNvPr>
          <p:cNvSpPr txBox="1">
            <a:spLocks/>
          </p:cNvSpPr>
          <p:nvPr/>
        </p:nvSpPr>
        <p:spPr>
          <a:xfrm>
            <a:off x="-3383196" y="4103831"/>
            <a:ext cx="3303300" cy="394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>
            <a:pPr marL="171450" indent="-171450">
              <a:buClr>
                <a:srgbClr val="002060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002060"/>
                </a:solidFill>
              </a:rPr>
              <a:t>Différencier</a:t>
            </a:r>
            <a:r>
              <a:rPr lang="en-US" sz="1600" dirty="0">
                <a:solidFill>
                  <a:srgbClr val="002060"/>
                </a:solidFill>
              </a:rPr>
              <a:t> les </a:t>
            </a:r>
            <a:r>
              <a:rPr lang="en-US" sz="1600" dirty="0" err="1">
                <a:solidFill>
                  <a:srgbClr val="002060"/>
                </a:solidFill>
              </a:rPr>
              <a:t>joueurs</a:t>
            </a:r>
            <a:endParaRPr lang="en-US" sz="16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14154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709;p32">
            <a:extLst>
              <a:ext uri="{FF2B5EF4-FFF2-40B4-BE49-F238E27FC236}">
                <a16:creationId xmlns:a16="http://schemas.microsoft.com/office/drawing/2014/main" id="{E258457B-2A4D-8785-2AD1-7E2EF3BB2024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1567305" y="1286522"/>
            <a:ext cx="734701" cy="73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674" name="Google Shape;674;p3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Sommaire</a:t>
            </a:r>
            <a:endParaRPr dirty="0"/>
          </a:p>
        </p:txBody>
      </p:sp>
      <p:sp>
        <p:nvSpPr>
          <p:cNvPr id="676" name="Google Shape;676;p30"/>
          <p:cNvSpPr txBox="1">
            <a:spLocks noGrp="1"/>
          </p:cNvSpPr>
          <p:nvPr>
            <p:ph type="title" idx="3"/>
          </p:nvPr>
        </p:nvSpPr>
        <p:spPr>
          <a:xfrm>
            <a:off x="1576650" y="3015191"/>
            <a:ext cx="734700" cy="7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677" name="Google Shape;677;p30"/>
          <p:cNvSpPr txBox="1">
            <a:spLocks noGrp="1"/>
          </p:cNvSpPr>
          <p:nvPr>
            <p:ph type="title" idx="4"/>
          </p:nvPr>
        </p:nvSpPr>
        <p:spPr>
          <a:xfrm>
            <a:off x="4204650" y="1283271"/>
            <a:ext cx="734700" cy="7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678" name="Google Shape;678;p30"/>
          <p:cNvSpPr txBox="1">
            <a:spLocks noGrp="1"/>
          </p:cNvSpPr>
          <p:nvPr>
            <p:ph type="title" idx="5"/>
          </p:nvPr>
        </p:nvSpPr>
        <p:spPr>
          <a:xfrm>
            <a:off x="4204663" y="3015191"/>
            <a:ext cx="734700" cy="7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679" name="Google Shape;679;p30"/>
          <p:cNvSpPr txBox="1">
            <a:spLocks noGrp="1"/>
          </p:cNvSpPr>
          <p:nvPr>
            <p:ph type="title" idx="6"/>
          </p:nvPr>
        </p:nvSpPr>
        <p:spPr>
          <a:xfrm>
            <a:off x="6832663" y="1283271"/>
            <a:ext cx="734700" cy="7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680" name="Google Shape;680;p30"/>
          <p:cNvSpPr txBox="1">
            <a:spLocks noGrp="1"/>
          </p:cNvSpPr>
          <p:nvPr>
            <p:ph type="title" idx="7"/>
          </p:nvPr>
        </p:nvSpPr>
        <p:spPr>
          <a:xfrm>
            <a:off x="6832675" y="3015191"/>
            <a:ext cx="734700" cy="7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681" name="Google Shape;681;p30"/>
          <p:cNvSpPr txBox="1">
            <a:spLocks noGrp="1"/>
          </p:cNvSpPr>
          <p:nvPr>
            <p:ph type="subTitle" idx="1"/>
          </p:nvPr>
        </p:nvSpPr>
        <p:spPr>
          <a:xfrm>
            <a:off x="1029600" y="2014663"/>
            <a:ext cx="1828800" cy="73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Genèse</a:t>
            </a:r>
            <a:endParaRPr dirty="0"/>
          </a:p>
        </p:txBody>
      </p:sp>
      <p:sp>
        <p:nvSpPr>
          <p:cNvPr id="682" name="Google Shape;682;p30"/>
          <p:cNvSpPr txBox="1">
            <a:spLocks noGrp="1"/>
          </p:cNvSpPr>
          <p:nvPr>
            <p:ph type="subTitle" idx="8"/>
          </p:nvPr>
        </p:nvSpPr>
        <p:spPr>
          <a:xfrm>
            <a:off x="3657613" y="2014663"/>
            <a:ext cx="1828800" cy="73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Phase 0</a:t>
            </a:r>
            <a:endParaRPr dirty="0"/>
          </a:p>
        </p:txBody>
      </p:sp>
      <p:sp>
        <p:nvSpPr>
          <p:cNvPr id="683" name="Google Shape;683;p30"/>
          <p:cNvSpPr txBox="1">
            <a:spLocks noGrp="1"/>
          </p:cNvSpPr>
          <p:nvPr>
            <p:ph type="subTitle" idx="9"/>
          </p:nvPr>
        </p:nvSpPr>
        <p:spPr>
          <a:xfrm>
            <a:off x="6285625" y="2014663"/>
            <a:ext cx="1828800" cy="73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Maîtrise d’ouvrage</a:t>
            </a:r>
            <a:endParaRPr dirty="0"/>
          </a:p>
        </p:txBody>
      </p:sp>
      <p:sp>
        <p:nvSpPr>
          <p:cNvPr id="684" name="Google Shape;684;p30"/>
          <p:cNvSpPr txBox="1">
            <a:spLocks noGrp="1"/>
          </p:cNvSpPr>
          <p:nvPr>
            <p:ph type="subTitle" idx="13"/>
          </p:nvPr>
        </p:nvSpPr>
        <p:spPr>
          <a:xfrm>
            <a:off x="1029588" y="3745550"/>
            <a:ext cx="1828800" cy="73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Maîtrise d’œuvre</a:t>
            </a:r>
            <a:endParaRPr dirty="0"/>
          </a:p>
        </p:txBody>
      </p:sp>
      <p:sp>
        <p:nvSpPr>
          <p:cNvPr id="685" name="Google Shape;685;p30"/>
          <p:cNvSpPr txBox="1">
            <a:spLocks noGrp="1"/>
          </p:cNvSpPr>
          <p:nvPr>
            <p:ph type="subTitle" idx="14"/>
          </p:nvPr>
        </p:nvSpPr>
        <p:spPr>
          <a:xfrm>
            <a:off x="3657600" y="3745550"/>
            <a:ext cx="1828800" cy="73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Faisabilité</a:t>
            </a:r>
            <a:endParaRPr dirty="0"/>
          </a:p>
        </p:txBody>
      </p:sp>
      <p:sp>
        <p:nvSpPr>
          <p:cNvPr id="686" name="Google Shape;686;p30"/>
          <p:cNvSpPr txBox="1">
            <a:spLocks noGrp="1"/>
          </p:cNvSpPr>
          <p:nvPr>
            <p:ph type="subTitle" idx="15"/>
          </p:nvPr>
        </p:nvSpPr>
        <p:spPr>
          <a:xfrm>
            <a:off x="6285613" y="3745550"/>
            <a:ext cx="1828800" cy="73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Projections futures</a:t>
            </a:r>
            <a:endParaRPr dirty="0"/>
          </a:p>
        </p:txBody>
      </p:sp>
      <p:grpSp>
        <p:nvGrpSpPr>
          <p:cNvPr id="687" name="Google Shape;687;p30"/>
          <p:cNvGrpSpPr/>
          <p:nvPr/>
        </p:nvGrpSpPr>
        <p:grpSpPr>
          <a:xfrm>
            <a:off x="2794513" y="1560075"/>
            <a:ext cx="926975" cy="177800"/>
            <a:chOff x="4561725" y="1146400"/>
            <a:chExt cx="926975" cy="177800"/>
          </a:xfrm>
        </p:grpSpPr>
        <p:sp>
          <p:nvSpPr>
            <p:cNvPr id="688" name="Google Shape;688;p30"/>
            <p:cNvSpPr/>
            <p:nvPr/>
          </p:nvSpPr>
          <p:spPr>
            <a:xfrm>
              <a:off x="4561725" y="1146400"/>
              <a:ext cx="284925" cy="177800"/>
            </a:xfrm>
            <a:custGeom>
              <a:avLst/>
              <a:gdLst/>
              <a:ahLst/>
              <a:cxnLst/>
              <a:rect l="l" t="t" r="r" b="b"/>
              <a:pathLst>
                <a:path w="11397" h="7112" extrusionOk="0">
                  <a:moveTo>
                    <a:pt x="1" y="0"/>
                  </a:moveTo>
                  <a:lnTo>
                    <a:pt x="6853" y="7111"/>
                  </a:lnTo>
                  <a:lnTo>
                    <a:pt x="11396" y="7111"/>
                  </a:lnTo>
                  <a:lnTo>
                    <a:pt x="45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30"/>
            <p:cNvSpPr/>
            <p:nvPr/>
          </p:nvSpPr>
          <p:spPr>
            <a:xfrm>
              <a:off x="4775700" y="1146400"/>
              <a:ext cx="284975" cy="177800"/>
            </a:xfrm>
            <a:custGeom>
              <a:avLst/>
              <a:gdLst/>
              <a:ahLst/>
              <a:cxnLst/>
              <a:rect l="l" t="t" r="r" b="b"/>
              <a:pathLst>
                <a:path w="11399" h="7112" extrusionOk="0">
                  <a:moveTo>
                    <a:pt x="1" y="0"/>
                  </a:moveTo>
                  <a:lnTo>
                    <a:pt x="6855" y="7111"/>
                  </a:lnTo>
                  <a:lnTo>
                    <a:pt x="11398" y="7111"/>
                  </a:lnTo>
                  <a:lnTo>
                    <a:pt x="454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30"/>
            <p:cNvSpPr/>
            <p:nvPr/>
          </p:nvSpPr>
          <p:spPr>
            <a:xfrm>
              <a:off x="4989750" y="1146400"/>
              <a:ext cx="284950" cy="177800"/>
            </a:xfrm>
            <a:custGeom>
              <a:avLst/>
              <a:gdLst/>
              <a:ahLst/>
              <a:cxnLst/>
              <a:rect l="l" t="t" r="r" b="b"/>
              <a:pathLst>
                <a:path w="11398" h="7112" extrusionOk="0">
                  <a:moveTo>
                    <a:pt x="0" y="0"/>
                  </a:moveTo>
                  <a:lnTo>
                    <a:pt x="6855" y="7111"/>
                  </a:lnTo>
                  <a:lnTo>
                    <a:pt x="11398" y="7111"/>
                  </a:lnTo>
                  <a:lnTo>
                    <a:pt x="45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30"/>
            <p:cNvSpPr/>
            <p:nvPr/>
          </p:nvSpPr>
          <p:spPr>
            <a:xfrm>
              <a:off x="5203775" y="1146400"/>
              <a:ext cx="284925" cy="177800"/>
            </a:xfrm>
            <a:custGeom>
              <a:avLst/>
              <a:gdLst/>
              <a:ahLst/>
              <a:cxnLst/>
              <a:rect l="l" t="t" r="r" b="b"/>
              <a:pathLst>
                <a:path w="11397" h="7112" extrusionOk="0">
                  <a:moveTo>
                    <a:pt x="0" y="0"/>
                  </a:moveTo>
                  <a:lnTo>
                    <a:pt x="6855" y="7111"/>
                  </a:lnTo>
                  <a:lnTo>
                    <a:pt x="11397" y="7111"/>
                  </a:lnTo>
                  <a:lnTo>
                    <a:pt x="45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2" name="Google Shape;692;p30"/>
          <p:cNvGrpSpPr/>
          <p:nvPr/>
        </p:nvGrpSpPr>
        <p:grpSpPr>
          <a:xfrm>
            <a:off x="5422525" y="3292000"/>
            <a:ext cx="926975" cy="177800"/>
            <a:chOff x="4561725" y="1146400"/>
            <a:chExt cx="926975" cy="177800"/>
          </a:xfrm>
        </p:grpSpPr>
        <p:sp>
          <p:nvSpPr>
            <p:cNvPr id="693" name="Google Shape;693;p30"/>
            <p:cNvSpPr/>
            <p:nvPr/>
          </p:nvSpPr>
          <p:spPr>
            <a:xfrm>
              <a:off x="4561725" y="1146400"/>
              <a:ext cx="284925" cy="177800"/>
            </a:xfrm>
            <a:custGeom>
              <a:avLst/>
              <a:gdLst/>
              <a:ahLst/>
              <a:cxnLst/>
              <a:rect l="l" t="t" r="r" b="b"/>
              <a:pathLst>
                <a:path w="11397" h="7112" extrusionOk="0">
                  <a:moveTo>
                    <a:pt x="1" y="0"/>
                  </a:moveTo>
                  <a:lnTo>
                    <a:pt x="6853" y="7111"/>
                  </a:lnTo>
                  <a:lnTo>
                    <a:pt x="11396" y="7111"/>
                  </a:lnTo>
                  <a:lnTo>
                    <a:pt x="45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30"/>
            <p:cNvSpPr/>
            <p:nvPr/>
          </p:nvSpPr>
          <p:spPr>
            <a:xfrm>
              <a:off x="4775700" y="1146400"/>
              <a:ext cx="284975" cy="177800"/>
            </a:xfrm>
            <a:custGeom>
              <a:avLst/>
              <a:gdLst/>
              <a:ahLst/>
              <a:cxnLst/>
              <a:rect l="l" t="t" r="r" b="b"/>
              <a:pathLst>
                <a:path w="11399" h="7112" extrusionOk="0">
                  <a:moveTo>
                    <a:pt x="1" y="0"/>
                  </a:moveTo>
                  <a:lnTo>
                    <a:pt x="6855" y="7111"/>
                  </a:lnTo>
                  <a:lnTo>
                    <a:pt x="11398" y="7111"/>
                  </a:lnTo>
                  <a:lnTo>
                    <a:pt x="454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30"/>
            <p:cNvSpPr/>
            <p:nvPr/>
          </p:nvSpPr>
          <p:spPr>
            <a:xfrm>
              <a:off x="4989750" y="1146400"/>
              <a:ext cx="284950" cy="177800"/>
            </a:xfrm>
            <a:custGeom>
              <a:avLst/>
              <a:gdLst/>
              <a:ahLst/>
              <a:cxnLst/>
              <a:rect l="l" t="t" r="r" b="b"/>
              <a:pathLst>
                <a:path w="11398" h="7112" extrusionOk="0">
                  <a:moveTo>
                    <a:pt x="0" y="0"/>
                  </a:moveTo>
                  <a:lnTo>
                    <a:pt x="6855" y="7111"/>
                  </a:lnTo>
                  <a:lnTo>
                    <a:pt x="11398" y="7111"/>
                  </a:lnTo>
                  <a:lnTo>
                    <a:pt x="45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30"/>
            <p:cNvSpPr/>
            <p:nvPr/>
          </p:nvSpPr>
          <p:spPr>
            <a:xfrm>
              <a:off x="5203775" y="1146400"/>
              <a:ext cx="284925" cy="177800"/>
            </a:xfrm>
            <a:custGeom>
              <a:avLst/>
              <a:gdLst/>
              <a:ahLst/>
              <a:cxnLst/>
              <a:rect l="l" t="t" r="r" b="b"/>
              <a:pathLst>
                <a:path w="11397" h="7112" extrusionOk="0">
                  <a:moveTo>
                    <a:pt x="0" y="0"/>
                  </a:moveTo>
                  <a:lnTo>
                    <a:pt x="6855" y="7111"/>
                  </a:lnTo>
                  <a:lnTo>
                    <a:pt x="11397" y="7111"/>
                  </a:lnTo>
                  <a:lnTo>
                    <a:pt x="45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" name="Groupe 5">
            <a:extLst>
              <a:ext uri="{FF2B5EF4-FFF2-40B4-BE49-F238E27FC236}">
                <a16:creationId xmlns:a16="http://schemas.microsoft.com/office/drawing/2014/main" id="{333E9E67-897C-6CDE-9028-BDF6C9C1F85D}"/>
              </a:ext>
            </a:extLst>
          </p:cNvPr>
          <p:cNvGrpSpPr/>
          <p:nvPr/>
        </p:nvGrpSpPr>
        <p:grpSpPr>
          <a:xfrm>
            <a:off x="47074" y="-5991567"/>
            <a:ext cx="3497740" cy="6817683"/>
            <a:chOff x="47074" y="69196"/>
            <a:chExt cx="3497740" cy="6817683"/>
          </a:xfrm>
        </p:grpSpPr>
        <p:grpSp>
          <p:nvGrpSpPr>
            <p:cNvPr id="7" name="Graphique 4">
              <a:extLst>
                <a:ext uri="{FF2B5EF4-FFF2-40B4-BE49-F238E27FC236}">
                  <a16:creationId xmlns:a16="http://schemas.microsoft.com/office/drawing/2014/main" id="{C4FDCC81-364D-C7F3-B549-2231631E2525}"/>
                </a:ext>
              </a:extLst>
            </p:cNvPr>
            <p:cNvGrpSpPr/>
            <p:nvPr/>
          </p:nvGrpSpPr>
          <p:grpSpPr>
            <a:xfrm>
              <a:off x="47075" y="69196"/>
              <a:ext cx="3497739" cy="5108257"/>
              <a:chOff x="47075" y="69196"/>
              <a:chExt cx="3497739" cy="5108257"/>
            </a:xfrm>
          </p:grpSpPr>
          <p:sp>
            <p:nvSpPr>
              <p:cNvPr id="9" name="Forme libre : forme 8">
                <a:extLst>
                  <a:ext uri="{FF2B5EF4-FFF2-40B4-BE49-F238E27FC236}">
                    <a16:creationId xmlns:a16="http://schemas.microsoft.com/office/drawing/2014/main" id="{83B0171B-D898-4D72-8CB7-FA2A0564A89C}"/>
                  </a:ext>
                </a:extLst>
              </p:cNvPr>
              <p:cNvSpPr/>
              <p:nvPr/>
            </p:nvSpPr>
            <p:spPr>
              <a:xfrm>
                <a:off x="47076" y="69196"/>
                <a:ext cx="3497738" cy="5099617"/>
              </a:xfrm>
              <a:custGeom>
                <a:avLst/>
                <a:gdLst>
                  <a:gd name="connsiteX0" fmla="*/ 224 w 3497738"/>
                  <a:gd name="connsiteY0" fmla="*/ 3329561 h 5099617"/>
                  <a:gd name="connsiteX1" fmla="*/ 32775 w 3497738"/>
                  <a:gd name="connsiteY1" fmla="*/ 1403690 h 5099617"/>
                  <a:gd name="connsiteX2" fmla="*/ 690902 w 3497738"/>
                  <a:gd name="connsiteY2" fmla="*/ 353374 h 5099617"/>
                  <a:gd name="connsiteX3" fmla="*/ 1324232 w 3497738"/>
                  <a:gd name="connsiteY3" fmla="*/ 41321 h 5099617"/>
                  <a:gd name="connsiteX4" fmla="*/ 2163787 w 3497738"/>
                  <a:gd name="connsiteY4" fmla="*/ 41884 h 5099617"/>
                  <a:gd name="connsiteX5" fmla="*/ 3087821 w 3497738"/>
                  <a:gd name="connsiteY5" fmla="*/ 627173 h 5099617"/>
                  <a:gd name="connsiteX6" fmla="*/ 3448263 w 3497738"/>
                  <a:gd name="connsiteY6" fmla="*/ 1317136 h 5099617"/>
                  <a:gd name="connsiteX7" fmla="*/ 3487452 w 3497738"/>
                  <a:gd name="connsiteY7" fmla="*/ 1455624 h 5099617"/>
                  <a:gd name="connsiteX8" fmla="*/ 3492595 w 3497738"/>
                  <a:gd name="connsiteY8" fmla="*/ 3277623 h 5099617"/>
                  <a:gd name="connsiteX9" fmla="*/ 3497738 w 3497738"/>
                  <a:gd name="connsiteY9" fmla="*/ 5099617 h 5099617"/>
                  <a:gd name="connsiteX10" fmla="*/ 3263505 w 3497738"/>
                  <a:gd name="connsiteY10" fmla="*/ 5099617 h 5099617"/>
                  <a:gd name="connsiteX11" fmla="*/ 155792 w 3497738"/>
                  <a:gd name="connsiteY11" fmla="*/ 5099617 h 5099617"/>
                  <a:gd name="connsiteX12" fmla="*/ 0 w 3497738"/>
                  <a:gd name="connsiteY12" fmla="*/ 5099617 h 50996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97738" h="5099617">
                    <a:moveTo>
                      <a:pt x="224" y="3329561"/>
                    </a:moveTo>
                    <a:cubicBezTo>
                      <a:pt x="420" y="1669097"/>
                      <a:pt x="2455" y="1549844"/>
                      <a:pt x="32775" y="1403690"/>
                    </a:cubicBezTo>
                    <a:cubicBezTo>
                      <a:pt x="119155" y="987335"/>
                      <a:pt x="358507" y="605350"/>
                      <a:pt x="690902" y="353374"/>
                    </a:cubicBezTo>
                    <a:cubicBezTo>
                      <a:pt x="838258" y="241668"/>
                      <a:pt x="1147956" y="89076"/>
                      <a:pt x="1324232" y="41321"/>
                    </a:cubicBezTo>
                    <a:cubicBezTo>
                      <a:pt x="1528472" y="-14009"/>
                      <a:pt x="1954628" y="-13724"/>
                      <a:pt x="2163787" y="41884"/>
                    </a:cubicBezTo>
                    <a:cubicBezTo>
                      <a:pt x="2502513" y="131939"/>
                      <a:pt x="2860185" y="358490"/>
                      <a:pt x="3087821" y="627173"/>
                    </a:cubicBezTo>
                    <a:cubicBezTo>
                      <a:pt x="3222237" y="785831"/>
                      <a:pt x="3387341" y="1101874"/>
                      <a:pt x="3448263" y="1317136"/>
                    </a:cubicBezTo>
                    <a:lnTo>
                      <a:pt x="3487452" y="1455624"/>
                    </a:lnTo>
                    <a:lnTo>
                      <a:pt x="3492595" y="3277623"/>
                    </a:lnTo>
                    <a:lnTo>
                      <a:pt x="3497738" y="5099617"/>
                    </a:lnTo>
                    <a:lnTo>
                      <a:pt x="3263505" y="5099617"/>
                    </a:lnTo>
                    <a:lnTo>
                      <a:pt x="155792" y="5099617"/>
                    </a:lnTo>
                    <a:lnTo>
                      <a:pt x="0" y="5099617"/>
                    </a:lnTo>
                    <a:close/>
                  </a:path>
                </a:pathLst>
              </a:custGeom>
              <a:solidFill>
                <a:srgbClr val="FFFFFF"/>
              </a:solidFill>
              <a:ln w="652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10" name="Forme libre : forme 9">
                <a:extLst>
                  <a:ext uri="{FF2B5EF4-FFF2-40B4-BE49-F238E27FC236}">
                    <a16:creationId xmlns:a16="http://schemas.microsoft.com/office/drawing/2014/main" id="{D5CB6B43-BF61-D354-91A6-E46ABDDBD413}"/>
                  </a:ext>
                </a:extLst>
              </p:cNvPr>
              <p:cNvSpPr/>
              <p:nvPr/>
            </p:nvSpPr>
            <p:spPr>
              <a:xfrm>
                <a:off x="47075" y="69196"/>
                <a:ext cx="3497739" cy="5099617"/>
              </a:xfrm>
              <a:custGeom>
                <a:avLst/>
                <a:gdLst>
                  <a:gd name="connsiteX0" fmla="*/ 226 w 3497739"/>
                  <a:gd name="connsiteY0" fmla="*/ 3329561 h 5099617"/>
                  <a:gd name="connsiteX1" fmla="*/ 32777 w 3497739"/>
                  <a:gd name="connsiteY1" fmla="*/ 1403690 h 5099617"/>
                  <a:gd name="connsiteX2" fmla="*/ 690905 w 3497739"/>
                  <a:gd name="connsiteY2" fmla="*/ 353374 h 5099617"/>
                  <a:gd name="connsiteX3" fmla="*/ 1324233 w 3497739"/>
                  <a:gd name="connsiteY3" fmla="*/ 41321 h 5099617"/>
                  <a:gd name="connsiteX4" fmla="*/ 2163788 w 3497739"/>
                  <a:gd name="connsiteY4" fmla="*/ 41884 h 5099617"/>
                  <a:gd name="connsiteX5" fmla="*/ 3087822 w 3497739"/>
                  <a:gd name="connsiteY5" fmla="*/ 627173 h 5099617"/>
                  <a:gd name="connsiteX6" fmla="*/ 3448264 w 3497739"/>
                  <a:gd name="connsiteY6" fmla="*/ 1317136 h 5099617"/>
                  <a:gd name="connsiteX7" fmla="*/ 3487453 w 3497739"/>
                  <a:gd name="connsiteY7" fmla="*/ 1455624 h 5099617"/>
                  <a:gd name="connsiteX8" fmla="*/ 3492596 w 3497739"/>
                  <a:gd name="connsiteY8" fmla="*/ 3277623 h 5099617"/>
                  <a:gd name="connsiteX9" fmla="*/ 3497740 w 3497739"/>
                  <a:gd name="connsiteY9" fmla="*/ 5099617 h 5099617"/>
                  <a:gd name="connsiteX10" fmla="*/ 3263506 w 3497739"/>
                  <a:gd name="connsiteY10" fmla="*/ 5099617 h 5099617"/>
                  <a:gd name="connsiteX11" fmla="*/ 3029289 w 3497739"/>
                  <a:gd name="connsiteY11" fmla="*/ 5099617 h 5099617"/>
                  <a:gd name="connsiteX12" fmla="*/ 3029289 w 3497739"/>
                  <a:gd name="connsiteY12" fmla="*/ 5029392 h 5099617"/>
                  <a:gd name="connsiteX13" fmla="*/ 2953595 w 3497739"/>
                  <a:gd name="connsiteY13" fmla="*/ 4766052 h 5099617"/>
                  <a:gd name="connsiteX14" fmla="*/ 2916415 w 3497739"/>
                  <a:gd name="connsiteY14" fmla="*/ 4725926 h 5099617"/>
                  <a:gd name="connsiteX15" fmla="*/ 2955535 w 3497739"/>
                  <a:gd name="connsiteY15" fmla="*/ 4667858 h 5099617"/>
                  <a:gd name="connsiteX16" fmla="*/ 2914095 w 3497739"/>
                  <a:gd name="connsiteY16" fmla="*/ 4230556 h 5099617"/>
                  <a:gd name="connsiteX17" fmla="*/ 2778292 w 3497739"/>
                  <a:gd name="connsiteY17" fmla="*/ 4147498 h 5099617"/>
                  <a:gd name="connsiteX18" fmla="*/ 2606522 w 3497739"/>
                  <a:gd name="connsiteY18" fmla="*/ 3984759 h 5099617"/>
                  <a:gd name="connsiteX19" fmla="*/ 2646733 w 3497739"/>
                  <a:gd name="connsiteY19" fmla="*/ 3886877 h 5099617"/>
                  <a:gd name="connsiteX20" fmla="*/ 2588582 w 3497739"/>
                  <a:gd name="connsiteY20" fmla="*/ 3636179 h 5099617"/>
                  <a:gd name="connsiteX21" fmla="*/ 2410438 w 3497739"/>
                  <a:gd name="connsiteY21" fmla="*/ 3650536 h 5099617"/>
                  <a:gd name="connsiteX22" fmla="*/ 927423 w 3497739"/>
                  <a:gd name="connsiteY22" fmla="*/ 3731394 h 5099617"/>
                  <a:gd name="connsiteX23" fmla="*/ 722703 w 3497739"/>
                  <a:gd name="connsiteY23" fmla="*/ 3697468 h 5099617"/>
                  <a:gd name="connsiteX24" fmla="*/ 752996 w 3497739"/>
                  <a:gd name="connsiteY24" fmla="*/ 3830818 h 5099617"/>
                  <a:gd name="connsiteX25" fmla="*/ 655049 w 3497739"/>
                  <a:gd name="connsiteY25" fmla="*/ 4137679 h 5099617"/>
                  <a:gd name="connsiteX26" fmla="*/ 504441 w 3497739"/>
                  <a:gd name="connsiteY26" fmla="*/ 4230175 h 5099617"/>
                  <a:gd name="connsiteX27" fmla="*/ 412401 w 3497739"/>
                  <a:gd name="connsiteY27" fmla="*/ 4639923 h 5099617"/>
                  <a:gd name="connsiteX28" fmla="*/ 443070 w 3497739"/>
                  <a:gd name="connsiteY28" fmla="*/ 4708209 h 5099617"/>
                  <a:gd name="connsiteX29" fmla="*/ 393014 w 3497739"/>
                  <a:gd name="connsiteY29" fmla="*/ 4752925 h 5099617"/>
                  <a:gd name="connsiteX30" fmla="*/ 312338 w 3497739"/>
                  <a:gd name="connsiteY30" fmla="*/ 5026050 h 5099617"/>
                  <a:gd name="connsiteX31" fmla="*/ 311585 w 3497739"/>
                  <a:gd name="connsiteY31" fmla="*/ 5099617 h 5099617"/>
                  <a:gd name="connsiteX32" fmla="*/ 155792 w 3497739"/>
                  <a:gd name="connsiteY32" fmla="*/ 5099617 h 5099617"/>
                  <a:gd name="connsiteX33" fmla="*/ 0 w 3497739"/>
                  <a:gd name="connsiteY33" fmla="*/ 5099617 h 5099617"/>
                  <a:gd name="connsiteX34" fmla="*/ 2198856 w 3497739"/>
                  <a:gd name="connsiteY34" fmla="*/ 3644786 h 5099617"/>
                  <a:gd name="connsiteX35" fmla="*/ 2752334 w 3497739"/>
                  <a:gd name="connsiteY35" fmla="*/ 3387092 h 5099617"/>
                  <a:gd name="connsiteX36" fmla="*/ 2682493 w 3497739"/>
                  <a:gd name="connsiteY36" fmla="*/ 3082846 h 5099617"/>
                  <a:gd name="connsiteX37" fmla="*/ 2475292 w 3497739"/>
                  <a:gd name="connsiteY37" fmla="*/ 1853774 h 5099617"/>
                  <a:gd name="connsiteX38" fmla="*/ 2309375 w 3497739"/>
                  <a:gd name="connsiteY38" fmla="*/ 846204 h 5099617"/>
                  <a:gd name="connsiteX39" fmla="*/ 2060248 w 3497739"/>
                  <a:gd name="connsiteY39" fmla="*/ 719901 h 5099617"/>
                  <a:gd name="connsiteX40" fmla="*/ 1929797 w 3497739"/>
                  <a:gd name="connsiteY40" fmla="*/ 719901 h 5099617"/>
                  <a:gd name="connsiteX41" fmla="*/ 1860701 w 3497739"/>
                  <a:gd name="connsiteY41" fmla="*/ 849588 h 5099617"/>
                  <a:gd name="connsiteX42" fmla="*/ 1780175 w 3497739"/>
                  <a:gd name="connsiteY42" fmla="*/ 979421 h 5099617"/>
                  <a:gd name="connsiteX43" fmla="*/ 1652564 w 3497739"/>
                  <a:gd name="connsiteY43" fmla="*/ 849734 h 5099617"/>
                  <a:gd name="connsiteX44" fmla="*/ 1536368 w 3497739"/>
                  <a:gd name="connsiteY44" fmla="*/ 719901 h 5099617"/>
                  <a:gd name="connsiteX45" fmla="*/ 1393871 w 3497739"/>
                  <a:gd name="connsiteY45" fmla="*/ 719901 h 5099617"/>
                  <a:gd name="connsiteX46" fmla="*/ 1251374 w 3497739"/>
                  <a:gd name="connsiteY46" fmla="*/ 719901 h 5099617"/>
                  <a:gd name="connsiteX47" fmla="*/ 1230289 w 3497739"/>
                  <a:gd name="connsiteY47" fmla="*/ 905995 h 5099617"/>
                  <a:gd name="connsiteX48" fmla="*/ 1161302 w 3497739"/>
                  <a:gd name="connsiteY48" fmla="*/ 1152679 h 5099617"/>
                  <a:gd name="connsiteX49" fmla="*/ 1067922 w 3497739"/>
                  <a:gd name="connsiteY49" fmla="*/ 1360412 h 5099617"/>
                  <a:gd name="connsiteX50" fmla="*/ 944565 w 3497739"/>
                  <a:gd name="connsiteY50" fmla="*/ 1835763 h 5099617"/>
                  <a:gd name="connsiteX51" fmla="*/ 830891 w 3497739"/>
                  <a:gd name="connsiteY51" fmla="*/ 2221803 h 5099617"/>
                  <a:gd name="connsiteX52" fmla="*/ 926411 w 3497739"/>
                  <a:gd name="connsiteY52" fmla="*/ 2392058 h 5099617"/>
                  <a:gd name="connsiteX53" fmla="*/ 969372 w 3497739"/>
                  <a:gd name="connsiteY53" fmla="*/ 2436912 h 5099617"/>
                  <a:gd name="connsiteX54" fmla="*/ 1019972 w 3497739"/>
                  <a:gd name="connsiteY54" fmla="*/ 2521598 h 5099617"/>
                  <a:gd name="connsiteX55" fmla="*/ 1141144 w 3497739"/>
                  <a:gd name="connsiteY55" fmla="*/ 2572185 h 5099617"/>
                  <a:gd name="connsiteX56" fmla="*/ 1211716 w 3497739"/>
                  <a:gd name="connsiteY56" fmla="*/ 2582818 h 5099617"/>
                  <a:gd name="connsiteX57" fmla="*/ 707138 w 3497739"/>
                  <a:gd name="connsiteY57" fmla="*/ 3465855 h 5099617"/>
                  <a:gd name="connsiteX58" fmla="*/ 1315578 w 3497739"/>
                  <a:gd name="connsiteY58" fmla="*/ 3650865 h 5099617"/>
                  <a:gd name="connsiteX59" fmla="*/ 2198856 w 3497739"/>
                  <a:gd name="connsiteY59" fmla="*/ 3644786 h 5099617"/>
                  <a:gd name="connsiteX60" fmla="*/ 1462714 w 3497739"/>
                  <a:gd name="connsiteY60" fmla="*/ 4892579 h 5099617"/>
                  <a:gd name="connsiteX61" fmla="*/ 1060697 w 3497739"/>
                  <a:gd name="connsiteY61" fmla="*/ 4829402 h 5099617"/>
                  <a:gd name="connsiteX62" fmla="*/ 1325457 w 3497739"/>
                  <a:gd name="connsiteY62" fmla="*/ 4839810 h 5099617"/>
                  <a:gd name="connsiteX63" fmla="*/ 2431340 w 3497739"/>
                  <a:gd name="connsiteY63" fmla="*/ 4840330 h 5099617"/>
                  <a:gd name="connsiteX64" fmla="*/ 2592305 w 3497739"/>
                  <a:gd name="connsiteY64" fmla="*/ 4829956 h 5099617"/>
                  <a:gd name="connsiteX65" fmla="*/ 2445922 w 3497739"/>
                  <a:gd name="connsiteY65" fmla="*/ 4865251 h 5099617"/>
                  <a:gd name="connsiteX66" fmla="*/ 1462714 w 3497739"/>
                  <a:gd name="connsiteY66" fmla="*/ 4892579 h 50996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</a:cxnLst>
                <a:rect l="l" t="t" r="r" b="b"/>
                <a:pathLst>
                  <a:path w="3497739" h="5099617">
                    <a:moveTo>
                      <a:pt x="226" y="3329561"/>
                    </a:moveTo>
                    <a:cubicBezTo>
                      <a:pt x="441" y="1669097"/>
                      <a:pt x="2455" y="1549844"/>
                      <a:pt x="32777" y="1403690"/>
                    </a:cubicBezTo>
                    <a:cubicBezTo>
                      <a:pt x="119157" y="987335"/>
                      <a:pt x="358508" y="605350"/>
                      <a:pt x="690905" y="353374"/>
                    </a:cubicBezTo>
                    <a:cubicBezTo>
                      <a:pt x="838259" y="241668"/>
                      <a:pt x="1147957" y="89076"/>
                      <a:pt x="1324233" y="41321"/>
                    </a:cubicBezTo>
                    <a:cubicBezTo>
                      <a:pt x="1528473" y="-14009"/>
                      <a:pt x="1954630" y="-13724"/>
                      <a:pt x="2163788" y="41884"/>
                    </a:cubicBezTo>
                    <a:cubicBezTo>
                      <a:pt x="2502515" y="131939"/>
                      <a:pt x="2860186" y="358490"/>
                      <a:pt x="3087822" y="627173"/>
                    </a:cubicBezTo>
                    <a:cubicBezTo>
                      <a:pt x="3222239" y="785831"/>
                      <a:pt x="3387342" y="1101874"/>
                      <a:pt x="3448264" y="1317136"/>
                    </a:cubicBezTo>
                    <a:lnTo>
                      <a:pt x="3487453" y="1455624"/>
                    </a:lnTo>
                    <a:lnTo>
                      <a:pt x="3492596" y="3277623"/>
                    </a:lnTo>
                    <a:lnTo>
                      <a:pt x="3497740" y="5099617"/>
                    </a:lnTo>
                    <a:lnTo>
                      <a:pt x="3263506" y="5099617"/>
                    </a:lnTo>
                    <a:lnTo>
                      <a:pt x="3029289" y="5099617"/>
                    </a:lnTo>
                    <a:lnTo>
                      <a:pt x="3029289" y="5029392"/>
                    </a:lnTo>
                    <a:cubicBezTo>
                      <a:pt x="3029289" y="4927077"/>
                      <a:pt x="2996231" y="4812066"/>
                      <a:pt x="2953595" y="4766052"/>
                    </a:cubicBezTo>
                    <a:lnTo>
                      <a:pt x="2916415" y="4725926"/>
                    </a:lnTo>
                    <a:lnTo>
                      <a:pt x="2955535" y="4667858"/>
                    </a:lnTo>
                    <a:cubicBezTo>
                      <a:pt x="3023038" y="4567689"/>
                      <a:pt x="3000248" y="4327244"/>
                      <a:pt x="2914095" y="4230556"/>
                    </a:cubicBezTo>
                    <a:cubicBezTo>
                      <a:pt x="2896535" y="4210831"/>
                      <a:pt x="2835422" y="4173458"/>
                      <a:pt x="2778292" y="4147498"/>
                    </a:cubicBezTo>
                    <a:cubicBezTo>
                      <a:pt x="2662336" y="4094816"/>
                      <a:pt x="2624134" y="4058604"/>
                      <a:pt x="2606522" y="3984759"/>
                    </a:cubicBezTo>
                    <a:cubicBezTo>
                      <a:pt x="2596547" y="3942867"/>
                      <a:pt x="2603232" y="3926622"/>
                      <a:pt x="2646733" y="3886877"/>
                    </a:cubicBezTo>
                    <a:cubicBezTo>
                      <a:pt x="2752715" y="3790086"/>
                      <a:pt x="2729492" y="3689987"/>
                      <a:pt x="2588582" y="3636179"/>
                    </a:cubicBezTo>
                    <a:cubicBezTo>
                      <a:pt x="2510706" y="3606426"/>
                      <a:pt x="2509009" y="3606565"/>
                      <a:pt x="2410438" y="3650536"/>
                    </a:cubicBezTo>
                    <a:cubicBezTo>
                      <a:pt x="2062603" y="3805724"/>
                      <a:pt x="1475172" y="3837745"/>
                      <a:pt x="927423" y="3731394"/>
                    </a:cubicBezTo>
                    <a:cubicBezTo>
                      <a:pt x="831488" y="3712760"/>
                      <a:pt x="739364" y="3697503"/>
                      <a:pt x="722703" y="3697468"/>
                    </a:cubicBezTo>
                    <a:cubicBezTo>
                      <a:pt x="672839" y="3697399"/>
                      <a:pt x="687339" y="3761199"/>
                      <a:pt x="752996" y="3830818"/>
                    </a:cubicBezTo>
                    <a:cubicBezTo>
                      <a:pt x="860204" y="3944477"/>
                      <a:pt x="827994" y="4045390"/>
                      <a:pt x="655049" y="4137679"/>
                    </a:cubicBezTo>
                    <a:cubicBezTo>
                      <a:pt x="604192" y="4164816"/>
                      <a:pt x="536419" y="4206450"/>
                      <a:pt x="504441" y="4230175"/>
                    </a:cubicBezTo>
                    <a:cubicBezTo>
                      <a:pt x="390659" y="4314602"/>
                      <a:pt x="349198" y="4499179"/>
                      <a:pt x="412401" y="4639923"/>
                    </a:cubicBezTo>
                    <a:lnTo>
                      <a:pt x="443070" y="4708209"/>
                    </a:lnTo>
                    <a:lnTo>
                      <a:pt x="393014" y="4752925"/>
                    </a:lnTo>
                    <a:cubicBezTo>
                      <a:pt x="340146" y="4800169"/>
                      <a:pt x="313736" y="4889583"/>
                      <a:pt x="312338" y="5026050"/>
                    </a:cubicBezTo>
                    <a:lnTo>
                      <a:pt x="311585" y="5099617"/>
                    </a:lnTo>
                    <a:lnTo>
                      <a:pt x="155792" y="5099617"/>
                    </a:lnTo>
                    <a:lnTo>
                      <a:pt x="0" y="5099617"/>
                    </a:lnTo>
                    <a:close/>
                    <a:moveTo>
                      <a:pt x="2198856" y="3644786"/>
                    </a:moveTo>
                    <a:cubicBezTo>
                      <a:pt x="2577083" y="3598373"/>
                      <a:pt x="2752334" y="3516788"/>
                      <a:pt x="2752334" y="3387092"/>
                    </a:cubicBezTo>
                    <a:cubicBezTo>
                      <a:pt x="2752334" y="3353044"/>
                      <a:pt x="2720903" y="3216126"/>
                      <a:pt x="2682493" y="3082846"/>
                    </a:cubicBezTo>
                    <a:cubicBezTo>
                      <a:pt x="2536318" y="2575631"/>
                      <a:pt x="2522568" y="2494080"/>
                      <a:pt x="2475292" y="1853774"/>
                    </a:cubicBezTo>
                    <a:cubicBezTo>
                      <a:pt x="2425972" y="1185937"/>
                      <a:pt x="2394039" y="992020"/>
                      <a:pt x="2309375" y="846204"/>
                    </a:cubicBezTo>
                    <a:cubicBezTo>
                      <a:pt x="2246444" y="737818"/>
                      <a:pt x="2211099" y="719901"/>
                      <a:pt x="2060248" y="719901"/>
                    </a:cubicBezTo>
                    <a:lnTo>
                      <a:pt x="1929797" y="719901"/>
                    </a:lnTo>
                    <a:lnTo>
                      <a:pt x="1860701" y="849588"/>
                    </a:lnTo>
                    <a:cubicBezTo>
                      <a:pt x="1822707" y="920915"/>
                      <a:pt x="1786461" y="979341"/>
                      <a:pt x="1780175" y="979421"/>
                    </a:cubicBezTo>
                    <a:cubicBezTo>
                      <a:pt x="1773889" y="979497"/>
                      <a:pt x="1716465" y="921143"/>
                      <a:pt x="1652564" y="849734"/>
                    </a:cubicBezTo>
                    <a:lnTo>
                      <a:pt x="1536368" y="719901"/>
                    </a:lnTo>
                    <a:lnTo>
                      <a:pt x="1393871" y="719901"/>
                    </a:lnTo>
                    <a:lnTo>
                      <a:pt x="1251374" y="719901"/>
                    </a:lnTo>
                    <a:lnTo>
                      <a:pt x="1230289" y="905995"/>
                    </a:lnTo>
                    <a:cubicBezTo>
                      <a:pt x="1204217" y="1136078"/>
                      <a:pt x="1199575" y="1152679"/>
                      <a:pt x="1161302" y="1152679"/>
                    </a:cubicBezTo>
                    <a:cubicBezTo>
                      <a:pt x="1102596" y="1152679"/>
                      <a:pt x="1077988" y="1207420"/>
                      <a:pt x="1067922" y="1360412"/>
                    </a:cubicBezTo>
                    <a:cubicBezTo>
                      <a:pt x="1059950" y="1481569"/>
                      <a:pt x="1038164" y="1565524"/>
                      <a:pt x="944565" y="1835763"/>
                    </a:cubicBezTo>
                    <a:cubicBezTo>
                      <a:pt x="882045" y="2016271"/>
                      <a:pt x="830891" y="2189990"/>
                      <a:pt x="830891" y="2221803"/>
                    </a:cubicBezTo>
                    <a:cubicBezTo>
                      <a:pt x="830891" y="2301016"/>
                      <a:pt x="874685" y="2379069"/>
                      <a:pt x="926411" y="2392058"/>
                    </a:cubicBezTo>
                    <a:cubicBezTo>
                      <a:pt x="953951" y="2398968"/>
                      <a:pt x="969372" y="2415074"/>
                      <a:pt x="969372" y="2436912"/>
                    </a:cubicBezTo>
                    <a:cubicBezTo>
                      <a:pt x="969372" y="2455650"/>
                      <a:pt x="992143" y="2493768"/>
                      <a:pt x="1019972" y="2521598"/>
                    </a:cubicBezTo>
                    <a:cubicBezTo>
                      <a:pt x="1059349" y="2560962"/>
                      <a:pt x="1086223" y="2572185"/>
                      <a:pt x="1141144" y="2572185"/>
                    </a:cubicBezTo>
                    <a:cubicBezTo>
                      <a:pt x="1179959" y="2572185"/>
                      <a:pt x="1211716" y="2576964"/>
                      <a:pt x="1211716" y="2582818"/>
                    </a:cubicBezTo>
                    <a:cubicBezTo>
                      <a:pt x="1211716" y="2594577"/>
                      <a:pt x="731562" y="3434872"/>
                      <a:pt x="707138" y="3465855"/>
                    </a:cubicBezTo>
                    <a:cubicBezTo>
                      <a:pt x="647271" y="3541795"/>
                      <a:pt x="841243" y="3600781"/>
                      <a:pt x="1315578" y="3650865"/>
                    </a:cubicBezTo>
                    <a:cubicBezTo>
                      <a:pt x="1455195" y="3665602"/>
                      <a:pt x="2063348" y="3661429"/>
                      <a:pt x="2198856" y="3644786"/>
                    </a:cubicBezTo>
                    <a:close/>
                    <a:moveTo>
                      <a:pt x="1462714" y="4892579"/>
                    </a:moveTo>
                    <a:cubicBezTo>
                      <a:pt x="1263588" y="4869112"/>
                      <a:pt x="1053929" y="4836173"/>
                      <a:pt x="1060697" y="4829402"/>
                    </a:cubicBezTo>
                    <a:cubicBezTo>
                      <a:pt x="1064181" y="4825921"/>
                      <a:pt x="1183322" y="4830597"/>
                      <a:pt x="1325457" y="4839810"/>
                    </a:cubicBezTo>
                    <a:cubicBezTo>
                      <a:pt x="1655127" y="4861164"/>
                      <a:pt x="2230754" y="4861441"/>
                      <a:pt x="2431340" y="4840330"/>
                    </a:cubicBezTo>
                    <a:cubicBezTo>
                      <a:pt x="2516611" y="4831376"/>
                      <a:pt x="2589049" y="4826700"/>
                      <a:pt x="2592305" y="4829956"/>
                    </a:cubicBezTo>
                    <a:cubicBezTo>
                      <a:pt x="2595560" y="4833212"/>
                      <a:pt x="2529685" y="4849092"/>
                      <a:pt x="2445922" y="4865251"/>
                    </a:cubicBezTo>
                    <a:cubicBezTo>
                      <a:pt x="2271744" y="4898865"/>
                      <a:pt x="1660340" y="4915854"/>
                      <a:pt x="1462714" y="4892579"/>
                    </a:cubicBezTo>
                    <a:close/>
                  </a:path>
                </a:pathLst>
              </a:custGeom>
              <a:solidFill>
                <a:srgbClr val="27263D"/>
              </a:solidFill>
              <a:ln w="652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 dirty="0"/>
              </a:p>
            </p:txBody>
          </p:sp>
          <p:grpSp>
            <p:nvGrpSpPr>
              <p:cNvPr id="11" name="Graphique 4">
                <a:extLst>
                  <a:ext uri="{FF2B5EF4-FFF2-40B4-BE49-F238E27FC236}">
                    <a16:creationId xmlns:a16="http://schemas.microsoft.com/office/drawing/2014/main" id="{DC027F86-29DC-25FF-7336-85C25DFA9129}"/>
                  </a:ext>
                </a:extLst>
              </p:cNvPr>
              <p:cNvGrpSpPr/>
              <p:nvPr/>
            </p:nvGrpSpPr>
            <p:grpSpPr>
              <a:xfrm>
                <a:off x="401364" y="841041"/>
                <a:ext cx="1856525" cy="4336412"/>
                <a:chOff x="401364" y="841041"/>
                <a:chExt cx="1856525" cy="4336412"/>
              </a:xfrm>
            </p:grpSpPr>
            <p:sp>
              <p:nvSpPr>
                <p:cNvPr id="13" name="Forme libre : forme 12">
                  <a:extLst>
                    <a:ext uri="{FF2B5EF4-FFF2-40B4-BE49-F238E27FC236}">
                      <a16:creationId xmlns:a16="http://schemas.microsoft.com/office/drawing/2014/main" id="{4DE7C09E-CBAD-049F-8C17-27974B27D337}"/>
                    </a:ext>
                  </a:extLst>
                </p:cNvPr>
                <p:cNvSpPr/>
                <p:nvPr/>
              </p:nvSpPr>
              <p:spPr>
                <a:xfrm>
                  <a:off x="811992" y="1253950"/>
                  <a:ext cx="1445897" cy="3914866"/>
                </a:xfrm>
                <a:custGeom>
                  <a:avLst/>
                  <a:gdLst>
                    <a:gd name="connsiteX0" fmla="*/ 662069 w 1445897"/>
                    <a:gd name="connsiteY0" fmla="*/ 3875994 h 3914866"/>
                    <a:gd name="connsiteX1" fmla="*/ 614414 w 1445897"/>
                    <a:gd name="connsiteY1" fmla="*/ 3786554 h 3914866"/>
                    <a:gd name="connsiteX2" fmla="*/ 578849 w 1445897"/>
                    <a:gd name="connsiteY2" fmla="*/ 3736109 h 3914866"/>
                    <a:gd name="connsiteX3" fmla="*/ 621015 w 1445897"/>
                    <a:gd name="connsiteY3" fmla="*/ 3747429 h 3914866"/>
                    <a:gd name="connsiteX4" fmla="*/ 914176 w 1445897"/>
                    <a:gd name="connsiteY4" fmla="*/ 3770001 h 3914866"/>
                    <a:gd name="connsiteX5" fmla="*/ 1185466 w 1445897"/>
                    <a:gd name="connsiteY5" fmla="*/ 3797089 h 3914866"/>
                    <a:gd name="connsiteX6" fmla="*/ 1223516 w 1445897"/>
                    <a:gd name="connsiteY6" fmla="*/ 3864021 h 3914866"/>
                    <a:gd name="connsiteX7" fmla="*/ 1241266 w 1445897"/>
                    <a:gd name="connsiteY7" fmla="*/ 3914924 h 3914866"/>
                    <a:gd name="connsiteX8" fmla="*/ 957716 w 1445897"/>
                    <a:gd name="connsiteY8" fmla="*/ 3914924 h 3914866"/>
                    <a:gd name="connsiteX9" fmla="*/ 662069 w 1445897"/>
                    <a:gd name="connsiteY9" fmla="*/ 3875994 h 3914866"/>
                    <a:gd name="connsiteX10" fmla="*/ 631234 w 1445897"/>
                    <a:gd name="connsiteY10" fmla="*/ 3607936 h 3914866"/>
                    <a:gd name="connsiteX11" fmla="*/ 596285 w 1445897"/>
                    <a:gd name="connsiteY11" fmla="*/ 3566128 h 3914866"/>
                    <a:gd name="connsiteX12" fmla="*/ 626118 w 1445897"/>
                    <a:gd name="connsiteY12" fmla="*/ 3463406 h 3914866"/>
                    <a:gd name="connsiteX13" fmla="*/ 624339 w 1445897"/>
                    <a:gd name="connsiteY13" fmla="*/ 3395623 h 3914866"/>
                    <a:gd name="connsiteX14" fmla="*/ 782241 w 1445897"/>
                    <a:gd name="connsiteY14" fmla="*/ 3396212 h 3914866"/>
                    <a:gd name="connsiteX15" fmla="*/ 1274515 w 1445897"/>
                    <a:gd name="connsiteY15" fmla="*/ 3493634 h 3914866"/>
                    <a:gd name="connsiteX16" fmla="*/ 1424534 w 1445897"/>
                    <a:gd name="connsiteY16" fmla="*/ 3589616 h 3914866"/>
                    <a:gd name="connsiteX17" fmla="*/ 1087276 w 1445897"/>
                    <a:gd name="connsiteY17" fmla="*/ 3617031 h 3914866"/>
                    <a:gd name="connsiteX18" fmla="*/ 631234 w 1445897"/>
                    <a:gd name="connsiteY18" fmla="*/ 3607936 h 3914866"/>
                    <a:gd name="connsiteX19" fmla="*/ 488582 w 1445897"/>
                    <a:gd name="connsiteY19" fmla="*/ 3085167 h 3914866"/>
                    <a:gd name="connsiteX20" fmla="*/ 589631 w 1445897"/>
                    <a:gd name="connsiteY20" fmla="*/ 2977080 h 3914866"/>
                    <a:gd name="connsiteX21" fmla="*/ 631993 w 1445897"/>
                    <a:gd name="connsiteY21" fmla="*/ 2826857 h 3914866"/>
                    <a:gd name="connsiteX22" fmla="*/ 588145 w 1445897"/>
                    <a:gd name="connsiteY22" fmla="*/ 2703329 h 3914866"/>
                    <a:gd name="connsiteX23" fmla="*/ 552548 w 1445897"/>
                    <a:gd name="connsiteY23" fmla="*/ 2655175 h 3914866"/>
                    <a:gd name="connsiteX24" fmla="*/ 628774 w 1445897"/>
                    <a:gd name="connsiteY24" fmla="*/ 2678140 h 3914866"/>
                    <a:gd name="connsiteX25" fmla="*/ 1199793 w 1445897"/>
                    <a:gd name="connsiteY25" fmla="*/ 2765682 h 3914866"/>
                    <a:gd name="connsiteX26" fmla="*/ 1326894 w 1445897"/>
                    <a:gd name="connsiteY26" fmla="*/ 2877630 h 3914866"/>
                    <a:gd name="connsiteX27" fmla="*/ 696652 w 1445897"/>
                    <a:gd name="connsiteY27" fmla="*/ 3075876 h 3914866"/>
                    <a:gd name="connsiteX28" fmla="*/ 488582 w 1445897"/>
                    <a:gd name="connsiteY28" fmla="*/ 3085167 h 3914866"/>
                    <a:gd name="connsiteX29" fmla="*/ 394868 w 1445897"/>
                    <a:gd name="connsiteY29" fmla="*/ 2399482 h 3914866"/>
                    <a:gd name="connsiteX30" fmla="*/ 201 w 1445897"/>
                    <a:gd name="connsiteY30" fmla="*/ 2298527 h 3914866"/>
                    <a:gd name="connsiteX31" fmla="*/ 169507 w 1445897"/>
                    <a:gd name="connsiteY31" fmla="*/ 1992128 h 3914866"/>
                    <a:gd name="connsiteX32" fmla="*/ 333631 w 1445897"/>
                    <a:gd name="connsiteY32" fmla="*/ 1705292 h 3914866"/>
                    <a:gd name="connsiteX33" fmla="*/ 694350 w 1445897"/>
                    <a:gd name="connsiteY33" fmla="*/ 1518757 h 3914866"/>
                    <a:gd name="connsiteX34" fmla="*/ 1061100 w 1445897"/>
                    <a:gd name="connsiteY34" fmla="*/ 1338241 h 3914866"/>
                    <a:gd name="connsiteX35" fmla="*/ 601073 w 1445897"/>
                    <a:gd name="connsiteY35" fmla="*/ 2420092 h 3914866"/>
                    <a:gd name="connsiteX36" fmla="*/ 394868 w 1445897"/>
                    <a:gd name="connsiteY36" fmla="*/ 2399482 h 3914866"/>
                    <a:gd name="connsiteX37" fmla="*/ 406206 w 1445897"/>
                    <a:gd name="connsiteY37" fmla="*/ 1336999 h 3914866"/>
                    <a:gd name="connsiteX38" fmla="*/ 280709 w 1445897"/>
                    <a:gd name="connsiteY38" fmla="*/ 1292966 h 3914866"/>
                    <a:gd name="connsiteX39" fmla="*/ 481419 w 1445897"/>
                    <a:gd name="connsiteY39" fmla="*/ 1214387 h 3914866"/>
                    <a:gd name="connsiteX40" fmla="*/ 706453 w 1445897"/>
                    <a:gd name="connsiteY40" fmla="*/ 1230547 h 3914866"/>
                    <a:gd name="connsiteX41" fmla="*/ 690005 w 1445897"/>
                    <a:gd name="connsiteY41" fmla="*/ 1290021 h 3914866"/>
                    <a:gd name="connsiteX42" fmla="*/ 694336 w 1445897"/>
                    <a:gd name="connsiteY42" fmla="*/ 1341709 h 3914866"/>
                    <a:gd name="connsiteX43" fmla="*/ 406206 w 1445897"/>
                    <a:gd name="connsiteY43" fmla="*/ 1336999 h 3914866"/>
                    <a:gd name="connsiteX44" fmla="*/ 239073 w 1445897"/>
                    <a:gd name="connsiteY44" fmla="*/ 627891 h 3914866"/>
                    <a:gd name="connsiteX45" fmla="*/ 284739 w 1445897"/>
                    <a:gd name="connsiteY45" fmla="*/ 493698 h 3914866"/>
                    <a:gd name="connsiteX46" fmla="*/ 343432 w 1445897"/>
                    <a:gd name="connsiteY46" fmla="*/ 213111 h 3914866"/>
                    <a:gd name="connsiteX47" fmla="*/ 376490 w 1445897"/>
                    <a:gd name="connsiteY47" fmla="*/ 31339 h 3914866"/>
                    <a:gd name="connsiteX48" fmla="*/ 761580 w 1445897"/>
                    <a:gd name="connsiteY48" fmla="*/ 5665 h 3914866"/>
                    <a:gd name="connsiteX49" fmla="*/ 1126636 w 1445897"/>
                    <a:gd name="connsiteY49" fmla="*/ 57 h 3914866"/>
                    <a:gd name="connsiteX50" fmla="*/ 1020641 w 1445897"/>
                    <a:gd name="connsiteY50" fmla="*/ 98193 h 3914866"/>
                    <a:gd name="connsiteX51" fmla="*/ 708226 w 1445897"/>
                    <a:gd name="connsiteY51" fmla="*/ 534917 h 3914866"/>
                    <a:gd name="connsiteX52" fmla="*/ 654022 w 1445897"/>
                    <a:gd name="connsiteY52" fmla="*/ 643136 h 3914866"/>
                    <a:gd name="connsiteX53" fmla="*/ 446547 w 1445897"/>
                    <a:gd name="connsiteY53" fmla="*/ 643136 h 3914866"/>
                    <a:gd name="connsiteX54" fmla="*/ 239073 w 1445897"/>
                    <a:gd name="connsiteY54" fmla="*/ 627891 h 3914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</a:cxnLst>
                  <a:rect l="l" t="t" r="r" b="b"/>
                  <a:pathLst>
                    <a:path w="1445897" h="3914866">
                      <a:moveTo>
                        <a:pt x="662069" y="3875994"/>
                      </a:moveTo>
                      <a:cubicBezTo>
                        <a:pt x="655422" y="3854534"/>
                        <a:pt x="633975" y="3814296"/>
                        <a:pt x="614414" y="3786554"/>
                      </a:cubicBezTo>
                      <a:lnTo>
                        <a:pt x="578849" y="3736109"/>
                      </a:lnTo>
                      <a:lnTo>
                        <a:pt x="621015" y="3747429"/>
                      </a:lnTo>
                      <a:cubicBezTo>
                        <a:pt x="644201" y="3753709"/>
                        <a:pt x="776124" y="3763851"/>
                        <a:pt x="914176" y="3770001"/>
                      </a:cubicBezTo>
                      <a:cubicBezTo>
                        <a:pt x="1052222" y="3776151"/>
                        <a:pt x="1174304" y="3788321"/>
                        <a:pt x="1185466" y="3797089"/>
                      </a:cubicBezTo>
                      <a:cubicBezTo>
                        <a:pt x="1196627" y="3805921"/>
                        <a:pt x="1213749" y="3836018"/>
                        <a:pt x="1223516" y="3864021"/>
                      </a:cubicBezTo>
                      <a:lnTo>
                        <a:pt x="1241266" y="3914924"/>
                      </a:lnTo>
                      <a:lnTo>
                        <a:pt x="957716" y="3914924"/>
                      </a:lnTo>
                      <a:cubicBezTo>
                        <a:pt x="678785" y="3914924"/>
                        <a:pt x="673970" y="3914270"/>
                        <a:pt x="662069" y="3875994"/>
                      </a:cubicBezTo>
                      <a:close/>
                      <a:moveTo>
                        <a:pt x="631234" y="3607936"/>
                      </a:moveTo>
                      <a:cubicBezTo>
                        <a:pt x="565679" y="3601131"/>
                        <a:pt x="565149" y="3600543"/>
                        <a:pt x="596285" y="3566128"/>
                      </a:cubicBezTo>
                      <a:cubicBezTo>
                        <a:pt x="616501" y="3543751"/>
                        <a:pt x="627250" y="3506719"/>
                        <a:pt x="626118" y="3463406"/>
                      </a:cubicBezTo>
                      <a:lnTo>
                        <a:pt x="624339" y="3395623"/>
                      </a:lnTo>
                      <a:lnTo>
                        <a:pt x="782241" y="3396212"/>
                      </a:lnTo>
                      <a:cubicBezTo>
                        <a:pt x="1056331" y="3397193"/>
                        <a:pt x="1163718" y="3418457"/>
                        <a:pt x="1274515" y="3493634"/>
                      </a:cubicBezTo>
                      <a:cubicBezTo>
                        <a:pt x="1328320" y="3530208"/>
                        <a:pt x="1395812" y="3573390"/>
                        <a:pt x="1424534" y="3589616"/>
                      </a:cubicBezTo>
                      <a:cubicBezTo>
                        <a:pt x="1474910" y="3618143"/>
                        <a:pt x="1462807" y="3619125"/>
                        <a:pt x="1087276" y="3617031"/>
                      </a:cubicBezTo>
                      <a:cubicBezTo>
                        <a:pt x="873063" y="3615853"/>
                        <a:pt x="667846" y="3611731"/>
                        <a:pt x="631234" y="3607936"/>
                      </a:cubicBezTo>
                      <a:close/>
                      <a:moveTo>
                        <a:pt x="488582" y="3085167"/>
                      </a:moveTo>
                      <a:cubicBezTo>
                        <a:pt x="516323" y="3066847"/>
                        <a:pt x="561793" y="3018234"/>
                        <a:pt x="589631" y="2977080"/>
                      </a:cubicBezTo>
                      <a:cubicBezTo>
                        <a:pt x="631732" y="2914793"/>
                        <a:pt x="638850" y="2889538"/>
                        <a:pt x="631993" y="2826857"/>
                      </a:cubicBezTo>
                      <a:cubicBezTo>
                        <a:pt x="627459" y="2785376"/>
                        <a:pt x="607727" y="2729828"/>
                        <a:pt x="588145" y="2703329"/>
                      </a:cubicBezTo>
                      <a:lnTo>
                        <a:pt x="552548" y="2655175"/>
                      </a:lnTo>
                      <a:lnTo>
                        <a:pt x="628774" y="2678140"/>
                      </a:lnTo>
                      <a:cubicBezTo>
                        <a:pt x="755561" y="2716284"/>
                        <a:pt x="1016467" y="2756327"/>
                        <a:pt x="1199793" y="2765682"/>
                      </a:cubicBezTo>
                      <a:cubicBezTo>
                        <a:pt x="1490220" y="2780600"/>
                        <a:pt x="1500753" y="2789890"/>
                        <a:pt x="1326894" y="2877630"/>
                      </a:cubicBezTo>
                      <a:cubicBezTo>
                        <a:pt x="1181095" y="2951236"/>
                        <a:pt x="944068" y="3025824"/>
                        <a:pt x="696652" y="3075876"/>
                      </a:cubicBezTo>
                      <a:cubicBezTo>
                        <a:pt x="443237" y="3127237"/>
                        <a:pt x="423413" y="3128088"/>
                        <a:pt x="488582" y="3085167"/>
                      </a:cubicBezTo>
                      <a:close/>
                      <a:moveTo>
                        <a:pt x="394868" y="2399482"/>
                      </a:moveTo>
                      <a:cubicBezTo>
                        <a:pt x="174106" y="2371349"/>
                        <a:pt x="-6852" y="2325025"/>
                        <a:pt x="201" y="2298527"/>
                      </a:cubicBezTo>
                      <a:cubicBezTo>
                        <a:pt x="3054" y="2287797"/>
                        <a:pt x="79240" y="2149941"/>
                        <a:pt x="169507" y="1992128"/>
                      </a:cubicBezTo>
                      <a:lnTo>
                        <a:pt x="333631" y="1705292"/>
                      </a:lnTo>
                      <a:lnTo>
                        <a:pt x="694350" y="1518757"/>
                      </a:lnTo>
                      <a:cubicBezTo>
                        <a:pt x="892749" y="1416166"/>
                        <a:pt x="1057783" y="1334905"/>
                        <a:pt x="1061100" y="1338241"/>
                      </a:cubicBezTo>
                      <a:cubicBezTo>
                        <a:pt x="1076128" y="1353290"/>
                        <a:pt x="623488" y="2417737"/>
                        <a:pt x="601073" y="2420092"/>
                      </a:cubicBezTo>
                      <a:cubicBezTo>
                        <a:pt x="587629" y="2421466"/>
                        <a:pt x="494830" y="2412241"/>
                        <a:pt x="394868" y="2399482"/>
                      </a:cubicBezTo>
                      <a:close/>
                      <a:moveTo>
                        <a:pt x="406206" y="1336999"/>
                      </a:moveTo>
                      <a:cubicBezTo>
                        <a:pt x="335090" y="1329409"/>
                        <a:pt x="297804" y="1316323"/>
                        <a:pt x="280709" y="1292966"/>
                      </a:cubicBezTo>
                      <a:cubicBezTo>
                        <a:pt x="227768" y="1220602"/>
                        <a:pt x="243548" y="1214387"/>
                        <a:pt x="481419" y="1214387"/>
                      </a:cubicBezTo>
                      <a:cubicBezTo>
                        <a:pt x="609455" y="1214387"/>
                        <a:pt x="706453" y="1221387"/>
                        <a:pt x="706453" y="1230547"/>
                      </a:cubicBezTo>
                      <a:cubicBezTo>
                        <a:pt x="706453" y="1239511"/>
                        <a:pt x="699054" y="1266205"/>
                        <a:pt x="690005" y="1290021"/>
                      </a:cubicBezTo>
                      <a:cubicBezTo>
                        <a:pt x="678333" y="1320707"/>
                        <a:pt x="679590" y="1335690"/>
                        <a:pt x="694336" y="1341709"/>
                      </a:cubicBezTo>
                      <a:cubicBezTo>
                        <a:pt x="722914" y="1353290"/>
                        <a:pt x="529767" y="1350150"/>
                        <a:pt x="406206" y="1336999"/>
                      </a:cubicBezTo>
                      <a:close/>
                      <a:moveTo>
                        <a:pt x="239073" y="627891"/>
                      </a:moveTo>
                      <a:cubicBezTo>
                        <a:pt x="239073" y="619516"/>
                        <a:pt x="259623" y="559126"/>
                        <a:pt x="284739" y="493698"/>
                      </a:cubicBezTo>
                      <a:cubicBezTo>
                        <a:pt x="314979" y="414989"/>
                        <a:pt x="334802" y="320183"/>
                        <a:pt x="343432" y="213111"/>
                      </a:cubicBezTo>
                      <a:cubicBezTo>
                        <a:pt x="350595" y="124174"/>
                        <a:pt x="365473" y="42383"/>
                        <a:pt x="376490" y="31339"/>
                      </a:cubicBezTo>
                      <a:cubicBezTo>
                        <a:pt x="390040" y="17769"/>
                        <a:pt x="514706" y="9453"/>
                        <a:pt x="761580" y="5665"/>
                      </a:cubicBezTo>
                      <a:lnTo>
                        <a:pt x="1126636" y="57"/>
                      </a:lnTo>
                      <a:lnTo>
                        <a:pt x="1020641" y="98193"/>
                      </a:lnTo>
                      <a:cubicBezTo>
                        <a:pt x="908052" y="202433"/>
                        <a:pt x="797066" y="357608"/>
                        <a:pt x="708226" y="534917"/>
                      </a:cubicBezTo>
                      <a:lnTo>
                        <a:pt x="654022" y="643136"/>
                      </a:lnTo>
                      <a:lnTo>
                        <a:pt x="446547" y="643136"/>
                      </a:lnTo>
                      <a:cubicBezTo>
                        <a:pt x="332440" y="643136"/>
                        <a:pt x="239073" y="636266"/>
                        <a:pt x="239073" y="627891"/>
                      </a:cubicBezTo>
                      <a:close/>
                    </a:path>
                  </a:pathLst>
                </a:custGeom>
                <a:solidFill>
                  <a:srgbClr val="BCBAB9"/>
                </a:solidFill>
                <a:ln w="6528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14" name="Forme libre : forme 13">
                  <a:extLst>
                    <a:ext uri="{FF2B5EF4-FFF2-40B4-BE49-F238E27FC236}">
                      <a16:creationId xmlns:a16="http://schemas.microsoft.com/office/drawing/2014/main" id="{69BADC34-E793-C07D-2DB7-77A05DE23911}"/>
                    </a:ext>
                  </a:extLst>
                </p:cNvPr>
                <p:cNvSpPr/>
                <p:nvPr/>
              </p:nvSpPr>
              <p:spPr>
                <a:xfrm>
                  <a:off x="401364" y="841041"/>
                  <a:ext cx="1788184" cy="4336412"/>
                </a:xfrm>
                <a:custGeom>
                  <a:avLst/>
                  <a:gdLst>
                    <a:gd name="connsiteX0" fmla="*/ 10322 w 1788184"/>
                    <a:gd name="connsiteY0" fmla="*/ 4223990 h 4336412"/>
                    <a:gd name="connsiteX1" fmla="*/ 95865 w 1788184"/>
                    <a:gd name="connsiteY1" fmla="*/ 4011153 h 4336412"/>
                    <a:gd name="connsiteX2" fmla="*/ 106686 w 1788184"/>
                    <a:gd name="connsiteY2" fmla="*/ 3839339 h 4336412"/>
                    <a:gd name="connsiteX3" fmla="*/ 323915 w 1788184"/>
                    <a:gd name="connsiteY3" fmla="*/ 3408759 h 4336412"/>
                    <a:gd name="connsiteX4" fmla="*/ 511213 w 1788184"/>
                    <a:gd name="connsiteY4" fmla="*/ 3174919 h 4336412"/>
                    <a:gd name="connsiteX5" fmla="*/ 454954 w 1788184"/>
                    <a:gd name="connsiteY5" fmla="*/ 3035689 h 4336412"/>
                    <a:gd name="connsiteX6" fmla="*/ 441967 w 1788184"/>
                    <a:gd name="connsiteY6" fmla="*/ 2983085 h 4336412"/>
                    <a:gd name="connsiteX7" fmla="*/ 843308 w 1788184"/>
                    <a:gd name="connsiteY7" fmla="*/ 3045764 h 4336412"/>
                    <a:gd name="connsiteX8" fmla="*/ 950271 w 1788184"/>
                    <a:gd name="connsiteY8" fmla="*/ 3112632 h 4336412"/>
                    <a:gd name="connsiteX9" fmla="*/ 942754 w 1788184"/>
                    <a:gd name="connsiteY9" fmla="*/ 3400449 h 4336412"/>
                    <a:gd name="connsiteX10" fmla="*/ 643456 w 1788184"/>
                    <a:gd name="connsiteY10" fmla="*/ 3574422 h 4336412"/>
                    <a:gd name="connsiteX11" fmla="*/ 519869 w 1788184"/>
                    <a:gd name="connsiteY11" fmla="*/ 3645412 h 4336412"/>
                    <a:gd name="connsiteX12" fmla="*/ 615075 w 1788184"/>
                    <a:gd name="connsiteY12" fmla="*/ 3700436 h 4336412"/>
                    <a:gd name="connsiteX13" fmla="*/ 822797 w 1788184"/>
                    <a:gd name="connsiteY13" fmla="*/ 3748002 h 4336412"/>
                    <a:gd name="connsiteX14" fmla="*/ 955531 w 1788184"/>
                    <a:gd name="connsiteY14" fmla="*/ 3974710 h 4336412"/>
                    <a:gd name="connsiteX15" fmla="*/ 537173 w 1788184"/>
                    <a:gd name="connsiteY15" fmla="*/ 3982234 h 4336412"/>
                    <a:gd name="connsiteX16" fmla="*/ 244359 w 1788184"/>
                    <a:gd name="connsiteY16" fmla="*/ 3970523 h 4336412"/>
                    <a:gd name="connsiteX17" fmla="*/ 736241 w 1788184"/>
                    <a:gd name="connsiteY17" fmla="*/ 4112763 h 4336412"/>
                    <a:gd name="connsiteX18" fmla="*/ 950068 w 1788184"/>
                    <a:gd name="connsiteY18" fmla="*/ 4169292 h 4336412"/>
                    <a:gd name="connsiteX19" fmla="*/ 1030521 w 1788184"/>
                    <a:gd name="connsiteY19" fmla="*/ 4309177 h 4336412"/>
                    <a:gd name="connsiteX20" fmla="*/ 515256 w 1788184"/>
                    <a:gd name="connsiteY20" fmla="*/ 4331685 h 4336412"/>
                    <a:gd name="connsiteX21" fmla="*/ -9 w 1788184"/>
                    <a:gd name="connsiteY21" fmla="*/ 4336461 h 4336412"/>
                    <a:gd name="connsiteX22" fmla="*/ 801397 w 1788184"/>
                    <a:gd name="connsiteY22" fmla="*/ 1986486 h 4336412"/>
                    <a:gd name="connsiteX23" fmla="*/ 1004200 w 1788184"/>
                    <a:gd name="connsiteY23" fmla="*/ 1800409 h 4336412"/>
                    <a:gd name="connsiteX24" fmla="*/ 1171563 w 1788184"/>
                    <a:gd name="connsiteY24" fmla="*/ 1757358 h 4336412"/>
                    <a:gd name="connsiteX25" fmla="*/ 1342105 w 1788184"/>
                    <a:gd name="connsiteY25" fmla="*/ 1714961 h 4336412"/>
                    <a:gd name="connsiteX26" fmla="*/ 1437311 w 1788184"/>
                    <a:gd name="connsiteY26" fmla="*/ 1715680 h 4336412"/>
                    <a:gd name="connsiteX27" fmla="*/ 1117071 w 1788184"/>
                    <a:gd name="connsiteY27" fmla="*/ 1878334 h 4336412"/>
                    <a:gd name="connsiteX28" fmla="*/ 782437 w 1788184"/>
                    <a:gd name="connsiteY28" fmla="*/ 2041838 h 4336412"/>
                    <a:gd name="connsiteX29" fmla="*/ 801397 w 1788184"/>
                    <a:gd name="connsiteY29" fmla="*/ 1986486 h 4336412"/>
                    <a:gd name="connsiteX30" fmla="*/ 604678 w 1788184"/>
                    <a:gd name="connsiteY30" fmla="*/ 1567944 h 4336412"/>
                    <a:gd name="connsiteX31" fmla="*/ 575054 w 1788184"/>
                    <a:gd name="connsiteY31" fmla="*/ 1258928 h 4336412"/>
                    <a:gd name="connsiteX32" fmla="*/ 621996 w 1788184"/>
                    <a:gd name="connsiteY32" fmla="*/ 1089666 h 4336412"/>
                    <a:gd name="connsiteX33" fmla="*/ 847155 w 1788184"/>
                    <a:gd name="connsiteY33" fmla="*/ 1094507 h 4336412"/>
                    <a:gd name="connsiteX34" fmla="*/ 1072320 w 1788184"/>
                    <a:gd name="connsiteY34" fmla="*/ 1099284 h 4336412"/>
                    <a:gd name="connsiteX35" fmla="*/ 1095742 w 1788184"/>
                    <a:gd name="connsiteY35" fmla="*/ 1177208 h 4336412"/>
                    <a:gd name="connsiteX36" fmla="*/ 1129285 w 1788184"/>
                    <a:gd name="connsiteY36" fmla="*/ 1423871 h 4336412"/>
                    <a:gd name="connsiteX37" fmla="*/ 1139413 w 1788184"/>
                    <a:gd name="connsiteY37" fmla="*/ 1592676 h 4336412"/>
                    <a:gd name="connsiteX38" fmla="*/ 898880 w 1788184"/>
                    <a:gd name="connsiteY38" fmla="*/ 1592021 h 4336412"/>
                    <a:gd name="connsiteX39" fmla="*/ 604678 w 1788184"/>
                    <a:gd name="connsiteY39" fmla="*/ 1567944 h 4336412"/>
                    <a:gd name="connsiteX40" fmla="*/ 901922 w 1788184"/>
                    <a:gd name="connsiteY40" fmla="*/ 333607 h 4336412"/>
                    <a:gd name="connsiteX41" fmla="*/ 923191 w 1788184"/>
                    <a:gd name="connsiteY41" fmla="*/ 147190 h 4336412"/>
                    <a:gd name="connsiteX42" fmla="*/ 969931 w 1788184"/>
                    <a:gd name="connsiteY42" fmla="*/ 4164 h 4336412"/>
                    <a:gd name="connsiteX43" fmla="*/ 1106315 w 1788184"/>
                    <a:gd name="connsiteY43" fmla="*/ 155636 h 4336412"/>
                    <a:gd name="connsiteX44" fmla="*/ 1208076 w 1788184"/>
                    <a:gd name="connsiteY44" fmla="*/ 311649 h 4336412"/>
                    <a:gd name="connsiteX45" fmla="*/ 1316524 w 1788184"/>
                    <a:gd name="connsiteY45" fmla="*/ 311649 h 4336412"/>
                    <a:gd name="connsiteX46" fmla="*/ 1424978 w 1788184"/>
                    <a:gd name="connsiteY46" fmla="*/ 311649 h 4336412"/>
                    <a:gd name="connsiteX47" fmla="*/ 1470265 w 1788184"/>
                    <a:gd name="connsiteY47" fmla="*/ 229419 h 4336412"/>
                    <a:gd name="connsiteX48" fmla="*/ 1553446 w 1788184"/>
                    <a:gd name="connsiteY48" fmla="*/ 73616 h 4336412"/>
                    <a:gd name="connsiteX49" fmla="*/ 1689752 w 1788184"/>
                    <a:gd name="connsiteY49" fmla="*/ 49 h 4336412"/>
                    <a:gd name="connsiteX50" fmla="*/ 1788176 w 1788184"/>
                    <a:gd name="connsiteY50" fmla="*/ 49 h 4336412"/>
                    <a:gd name="connsiteX51" fmla="*/ 1741483 w 1788184"/>
                    <a:gd name="connsiteY51" fmla="*/ 186139 h 4336412"/>
                    <a:gd name="connsiteX52" fmla="*/ 1694809 w 1788184"/>
                    <a:gd name="connsiteY52" fmla="*/ 372236 h 4336412"/>
                    <a:gd name="connsiteX53" fmla="*/ 1293789 w 1788184"/>
                    <a:gd name="connsiteY53" fmla="*/ 376881 h 4336412"/>
                    <a:gd name="connsiteX54" fmla="*/ 892776 w 1788184"/>
                    <a:gd name="connsiteY54" fmla="*/ 381526 h 43364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</a:cxnLst>
                  <a:rect l="l" t="t" r="r" b="b"/>
                  <a:pathLst>
                    <a:path w="1788184" h="4336412">
                      <a:moveTo>
                        <a:pt x="10322" y="4223990"/>
                      </a:moveTo>
                      <a:cubicBezTo>
                        <a:pt x="21588" y="4101248"/>
                        <a:pt x="42871" y="4048316"/>
                        <a:pt x="95865" y="4011153"/>
                      </a:cubicBezTo>
                      <a:cubicBezTo>
                        <a:pt x="139241" y="3980795"/>
                        <a:pt x="142945" y="3921975"/>
                        <a:pt x="106686" y="3839339"/>
                      </a:cubicBezTo>
                      <a:cubicBezTo>
                        <a:pt x="32567" y="3670404"/>
                        <a:pt x="97638" y="3541380"/>
                        <a:pt x="323915" y="3408759"/>
                      </a:cubicBezTo>
                      <a:cubicBezTo>
                        <a:pt x="470892" y="3322590"/>
                        <a:pt x="511213" y="3272276"/>
                        <a:pt x="511213" y="3174919"/>
                      </a:cubicBezTo>
                      <a:cubicBezTo>
                        <a:pt x="511213" y="3115053"/>
                        <a:pt x="499868" y="3086984"/>
                        <a:pt x="454954" y="3035689"/>
                      </a:cubicBezTo>
                      <a:cubicBezTo>
                        <a:pt x="399978" y="2972878"/>
                        <a:pt x="399683" y="2971700"/>
                        <a:pt x="441967" y="2983085"/>
                      </a:cubicBezTo>
                      <a:cubicBezTo>
                        <a:pt x="508223" y="3000946"/>
                        <a:pt x="817583" y="3049231"/>
                        <a:pt x="843308" y="3045764"/>
                      </a:cubicBezTo>
                      <a:cubicBezTo>
                        <a:pt x="890976" y="3039353"/>
                        <a:pt x="905965" y="3048708"/>
                        <a:pt x="950271" y="3112632"/>
                      </a:cubicBezTo>
                      <a:cubicBezTo>
                        <a:pt x="1016893" y="3208811"/>
                        <a:pt x="1014007" y="3319253"/>
                        <a:pt x="942754" y="3400449"/>
                      </a:cubicBezTo>
                      <a:cubicBezTo>
                        <a:pt x="870328" y="3482888"/>
                        <a:pt x="789732" y="3529800"/>
                        <a:pt x="643456" y="3574422"/>
                      </a:cubicBezTo>
                      <a:cubicBezTo>
                        <a:pt x="546221" y="3604126"/>
                        <a:pt x="519869" y="3619240"/>
                        <a:pt x="519869" y="3645412"/>
                      </a:cubicBezTo>
                      <a:cubicBezTo>
                        <a:pt x="519869" y="3671517"/>
                        <a:pt x="540274" y="3683294"/>
                        <a:pt x="615075" y="3700436"/>
                      </a:cubicBezTo>
                      <a:cubicBezTo>
                        <a:pt x="667434" y="3712344"/>
                        <a:pt x="760912" y="3733805"/>
                        <a:pt x="822797" y="3748002"/>
                      </a:cubicBezTo>
                      <a:cubicBezTo>
                        <a:pt x="991325" y="3786801"/>
                        <a:pt x="1042291" y="3873820"/>
                        <a:pt x="955531" y="3974710"/>
                      </a:cubicBezTo>
                      <a:cubicBezTo>
                        <a:pt x="905736" y="4032548"/>
                        <a:pt x="840587" y="4033726"/>
                        <a:pt x="537173" y="3982234"/>
                      </a:cubicBezTo>
                      <a:cubicBezTo>
                        <a:pt x="288750" y="3940099"/>
                        <a:pt x="231811" y="3937809"/>
                        <a:pt x="244359" y="3970523"/>
                      </a:cubicBezTo>
                      <a:cubicBezTo>
                        <a:pt x="257006" y="4003498"/>
                        <a:pt x="519999" y="4079526"/>
                        <a:pt x="736241" y="4112763"/>
                      </a:cubicBezTo>
                      <a:cubicBezTo>
                        <a:pt x="846802" y="4129775"/>
                        <a:pt x="930565" y="4151889"/>
                        <a:pt x="950068" y="4169292"/>
                      </a:cubicBezTo>
                      <a:cubicBezTo>
                        <a:pt x="984403" y="4199913"/>
                        <a:pt x="1030521" y="4280127"/>
                        <a:pt x="1030521" y="4309177"/>
                      </a:cubicBezTo>
                      <a:cubicBezTo>
                        <a:pt x="1030521" y="4320693"/>
                        <a:pt x="851126" y="4328544"/>
                        <a:pt x="515256" y="4331685"/>
                      </a:cubicBezTo>
                      <a:lnTo>
                        <a:pt x="-9" y="4336461"/>
                      </a:lnTo>
                      <a:close/>
                      <a:moveTo>
                        <a:pt x="801397" y="1986486"/>
                      </a:moveTo>
                      <a:cubicBezTo>
                        <a:pt x="921791" y="1783463"/>
                        <a:pt x="903309" y="1800409"/>
                        <a:pt x="1004200" y="1800409"/>
                      </a:cubicBezTo>
                      <a:cubicBezTo>
                        <a:pt x="1070515" y="1800409"/>
                        <a:pt x="1117273" y="1788370"/>
                        <a:pt x="1171563" y="1757358"/>
                      </a:cubicBezTo>
                      <a:cubicBezTo>
                        <a:pt x="1227449" y="1725363"/>
                        <a:pt x="1271473" y="1714437"/>
                        <a:pt x="1342105" y="1714961"/>
                      </a:cubicBezTo>
                      <a:lnTo>
                        <a:pt x="1437311" y="1715680"/>
                      </a:lnTo>
                      <a:lnTo>
                        <a:pt x="1117071" y="1878334"/>
                      </a:lnTo>
                      <a:cubicBezTo>
                        <a:pt x="940935" y="1967774"/>
                        <a:pt x="790354" y="2041315"/>
                        <a:pt x="782437" y="2041838"/>
                      </a:cubicBezTo>
                      <a:cubicBezTo>
                        <a:pt x="774521" y="2042362"/>
                        <a:pt x="783052" y="2017434"/>
                        <a:pt x="801397" y="1986486"/>
                      </a:cubicBezTo>
                      <a:close/>
                      <a:moveTo>
                        <a:pt x="604678" y="1567944"/>
                      </a:moveTo>
                      <a:cubicBezTo>
                        <a:pt x="513581" y="1528294"/>
                        <a:pt x="510186" y="1492832"/>
                        <a:pt x="575054" y="1258928"/>
                      </a:cubicBezTo>
                      <a:lnTo>
                        <a:pt x="621996" y="1089666"/>
                      </a:lnTo>
                      <a:lnTo>
                        <a:pt x="847155" y="1094507"/>
                      </a:lnTo>
                      <a:lnTo>
                        <a:pt x="1072320" y="1099284"/>
                      </a:lnTo>
                      <a:lnTo>
                        <a:pt x="1095742" y="1177208"/>
                      </a:lnTo>
                      <a:cubicBezTo>
                        <a:pt x="1108625" y="1220064"/>
                        <a:pt x="1123718" y="1331095"/>
                        <a:pt x="1129285" y="1423871"/>
                      </a:cubicBezTo>
                      <a:lnTo>
                        <a:pt x="1139413" y="1592676"/>
                      </a:lnTo>
                      <a:lnTo>
                        <a:pt x="898880" y="1592021"/>
                      </a:lnTo>
                      <a:cubicBezTo>
                        <a:pt x="736391" y="1591563"/>
                        <a:pt x="640937" y="1583712"/>
                        <a:pt x="604678" y="1567944"/>
                      </a:cubicBezTo>
                      <a:close/>
                      <a:moveTo>
                        <a:pt x="901922" y="333607"/>
                      </a:moveTo>
                      <a:cubicBezTo>
                        <a:pt x="906953" y="307246"/>
                        <a:pt x="916525" y="223361"/>
                        <a:pt x="923191" y="147190"/>
                      </a:cubicBezTo>
                      <a:cubicBezTo>
                        <a:pt x="933751" y="26534"/>
                        <a:pt x="939770" y="8116"/>
                        <a:pt x="969931" y="4164"/>
                      </a:cubicBezTo>
                      <a:cubicBezTo>
                        <a:pt x="996480" y="683"/>
                        <a:pt x="1028289" y="36014"/>
                        <a:pt x="1106315" y="155636"/>
                      </a:cubicBezTo>
                      <a:lnTo>
                        <a:pt x="1208076" y="311649"/>
                      </a:lnTo>
                      <a:lnTo>
                        <a:pt x="1316524" y="311649"/>
                      </a:lnTo>
                      <a:lnTo>
                        <a:pt x="1424978" y="311649"/>
                      </a:lnTo>
                      <a:lnTo>
                        <a:pt x="1470265" y="229419"/>
                      </a:lnTo>
                      <a:cubicBezTo>
                        <a:pt x="1495172" y="184196"/>
                        <a:pt x="1532602" y="114083"/>
                        <a:pt x="1553446" y="73616"/>
                      </a:cubicBezTo>
                      <a:cubicBezTo>
                        <a:pt x="1591301" y="134"/>
                        <a:pt x="1591464" y="49"/>
                        <a:pt x="1689752" y="49"/>
                      </a:cubicBezTo>
                      <a:lnTo>
                        <a:pt x="1788176" y="49"/>
                      </a:lnTo>
                      <a:lnTo>
                        <a:pt x="1741483" y="186139"/>
                      </a:lnTo>
                      <a:lnTo>
                        <a:pt x="1694809" y="372236"/>
                      </a:lnTo>
                      <a:lnTo>
                        <a:pt x="1293789" y="376881"/>
                      </a:lnTo>
                      <a:lnTo>
                        <a:pt x="892776" y="381526"/>
                      </a:lnTo>
                      <a:close/>
                    </a:path>
                  </a:pathLst>
                </a:custGeom>
                <a:solidFill>
                  <a:srgbClr val="78797A"/>
                </a:solidFill>
                <a:ln w="6528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</p:grpSp>
          <p:sp>
            <p:nvSpPr>
              <p:cNvPr id="12" name="Forme libre : forme 11">
                <a:extLst>
                  <a:ext uri="{FF2B5EF4-FFF2-40B4-BE49-F238E27FC236}">
                    <a16:creationId xmlns:a16="http://schemas.microsoft.com/office/drawing/2014/main" id="{9C602FDD-D42B-FACC-8F10-4C6FF25828D2}"/>
                  </a:ext>
                </a:extLst>
              </p:cNvPr>
              <p:cNvSpPr/>
              <p:nvPr/>
            </p:nvSpPr>
            <p:spPr>
              <a:xfrm>
                <a:off x="1928071" y="1534475"/>
                <a:ext cx="230756" cy="357295"/>
              </a:xfrm>
              <a:custGeom>
                <a:avLst/>
                <a:gdLst>
                  <a:gd name="connsiteX0" fmla="*/ 123691 w 230756"/>
                  <a:gd name="connsiteY0" fmla="*/ 356669 h 357295"/>
                  <a:gd name="connsiteX1" fmla="*/ 229090 w 230756"/>
                  <a:gd name="connsiteY1" fmla="*/ 208508 h 357295"/>
                  <a:gd name="connsiteX2" fmla="*/ 196836 w 230756"/>
                  <a:gd name="connsiteY2" fmla="*/ 52443 h 357295"/>
                  <a:gd name="connsiteX3" fmla="*/ 75997 w 230756"/>
                  <a:gd name="connsiteY3" fmla="*/ 10641 h 357295"/>
                  <a:gd name="connsiteX4" fmla="*/ 42630 w 230756"/>
                  <a:gd name="connsiteY4" fmla="*/ 39985 h 357295"/>
                  <a:gd name="connsiteX5" fmla="*/ 1544 w 230756"/>
                  <a:gd name="connsiteY5" fmla="*/ 148641 h 357295"/>
                  <a:gd name="connsiteX6" fmla="*/ 33798 w 230756"/>
                  <a:gd name="connsiteY6" fmla="*/ 304706 h 357295"/>
                  <a:gd name="connsiteX7" fmla="*/ 108120 w 230756"/>
                  <a:gd name="connsiteY7" fmla="*/ 356748 h 357295"/>
                  <a:gd name="connsiteX8" fmla="*/ 123691 w 230756"/>
                  <a:gd name="connsiteY8" fmla="*/ 356676 h 357295"/>
                  <a:gd name="connsiteX9" fmla="*/ 102363 w 230756"/>
                  <a:gd name="connsiteY9" fmla="*/ 334044 h 357295"/>
                  <a:gd name="connsiteX10" fmla="*/ 18423 w 230756"/>
                  <a:gd name="connsiteY10" fmla="*/ 224315 h 357295"/>
                  <a:gd name="connsiteX11" fmla="*/ 14301 w 230756"/>
                  <a:gd name="connsiteY11" fmla="*/ 174106 h 357295"/>
                  <a:gd name="connsiteX12" fmla="*/ 17965 w 230756"/>
                  <a:gd name="connsiteY12" fmla="*/ 135444 h 357295"/>
                  <a:gd name="connsiteX13" fmla="*/ 102363 w 230756"/>
                  <a:gd name="connsiteY13" fmla="*/ 23105 h 357295"/>
                  <a:gd name="connsiteX14" fmla="*/ 126635 w 230756"/>
                  <a:gd name="connsiteY14" fmla="*/ 22765 h 357295"/>
                  <a:gd name="connsiteX15" fmla="*/ 215809 w 230756"/>
                  <a:gd name="connsiteY15" fmla="*/ 158521 h 357295"/>
                  <a:gd name="connsiteX16" fmla="*/ 216006 w 230756"/>
                  <a:gd name="connsiteY16" fmla="*/ 196063 h 357295"/>
                  <a:gd name="connsiteX17" fmla="*/ 128402 w 230756"/>
                  <a:gd name="connsiteY17" fmla="*/ 334044 h 357295"/>
                  <a:gd name="connsiteX18" fmla="*/ 102297 w 230756"/>
                  <a:gd name="connsiteY18" fmla="*/ 334051 h 357295"/>
                  <a:gd name="connsiteX19" fmla="*/ 67099 w 230756"/>
                  <a:gd name="connsiteY19" fmla="*/ 274898 h 357295"/>
                  <a:gd name="connsiteX20" fmla="*/ 121532 w 230756"/>
                  <a:gd name="connsiteY20" fmla="*/ 187813 h 357295"/>
                  <a:gd name="connsiteX21" fmla="*/ 122317 w 230756"/>
                  <a:gd name="connsiteY21" fmla="*/ 137728 h 357295"/>
                  <a:gd name="connsiteX22" fmla="*/ 121402 w 230756"/>
                  <a:gd name="connsiteY22" fmla="*/ 87106 h 357295"/>
                  <a:gd name="connsiteX23" fmla="*/ 115317 w 230756"/>
                  <a:gd name="connsiteY23" fmla="*/ 81794 h 357295"/>
                  <a:gd name="connsiteX24" fmla="*/ 109232 w 230756"/>
                  <a:gd name="connsiteY24" fmla="*/ 87106 h 357295"/>
                  <a:gd name="connsiteX25" fmla="*/ 108120 w 230756"/>
                  <a:gd name="connsiteY25" fmla="*/ 134227 h 357295"/>
                  <a:gd name="connsiteX26" fmla="*/ 107924 w 230756"/>
                  <a:gd name="connsiteY26" fmla="*/ 178980 h 357295"/>
                  <a:gd name="connsiteX27" fmla="*/ 83259 w 230756"/>
                  <a:gd name="connsiteY27" fmla="*/ 218662 h 357295"/>
                  <a:gd name="connsiteX28" fmla="*/ 58135 w 230756"/>
                  <a:gd name="connsiteY28" fmla="*/ 259862 h 357295"/>
                  <a:gd name="connsiteX29" fmla="*/ 57546 w 230756"/>
                  <a:gd name="connsiteY29" fmla="*/ 264946 h 357295"/>
                  <a:gd name="connsiteX30" fmla="*/ 67099 w 230756"/>
                  <a:gd name="connsiteY30" fmla="*/ 274898 h 3572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230756" h="357295">
                    <a:moveTo>
                      <a:pt x="123691" y="356669"/>
                    </a:moveTo>
                    <a:cubicBezTo>
                      <a:pt x="176227" y="350899"/>
                      <a:pt x="220389" y="288886"/>
                      <a:pt x="229090" y="208508"/>
                    </a:cubicBezTo>
                    <a:cubicBezTo>
                      <a:pt x="235306" y="151298"/>
                      <a:pt x="223398" y="93492"/>
                      <a:pt x="196836" y="52443"/>
                    </a:cubicBezTo>
                    <a:cubicBezTo>
                      <a:pt x="165105" y="3332"/>
                      <a:pt x="118261" y="-12855"/>
                      <a:pt x="75997" y="10641"/>
                    </a:cubicBezTo>
                    <a:cubicBezTo>
                      <a:pt x="65398" y="16529"/>
                      <a:pt x="52051" y="28228"/>
                      <a:pt x="42630" y="39985"/>
                    </a:cubicBezTo>
                    <a:cubicBezTo>
                      <a:pt x="21367" y="66353"/>
                      <a:pt x="6058" y="106964"/>
                      <a:pt x="1544" y="148641"/>
                    </a:cubicBezTo>
                    <a:cubicBezTo>
                      <a:pt x="-4607" y="206107"/>
                      <a:pt x="7235" y="263644"/>
                      <a:pt x="33798" y="304706"/>
                    </a:cubicBezTo>
                    <a:cubicBezTo>
                      <a:pt x="53818" y="335693"/>
                      <a:pt x="79464" y="353666"/>
                      <a:pt x="108120" y="356748"/>
                    </a:cubicBezTo>
                    <a:cubicBezTo>
                      <a:pt x="115317" y="357526"/>
                      <a:pt x="115906" y="357520"/>
                      <a:pt x="123691" y="356676"/>
                    </a:cubicBezTo>
                    <a:close/>
                    <a:moveTo>
                      <a:pt x="102363" y="334044"/>
                    </a:moveTo>
                    <a:cubicBezTo>
                      <a:pt x="63174" y="326271"/>
                      <a:pt x="29873" y="282736"/>
                      <a:pt x="18423" y="224315"/>
                    </a:cubicBezTo>
                    <a:cubicBezTo>
                      <a:pt x="15021" y="206983"/>
                      <a:pt x="13974" y="193734"/>
                      <a:pt x="14301" y="174106"/>
                    </a:cubicBezTo>
                    <a:cubicBezTo>
                      <a:pt x="14563" y="158364"/>
                      <a:pt x="15413" y="149099"/>
                      <a:pt x="17965" y="135444"/>
                    </a:cubicBezTo>
                    <a:cubicBezTo>
                      <a:pt x="29153" y="75336"/>
                      <a:pt x="62454" y="31028"/>
                      <a:pt x="102363" y="23105"/>
                    </a:cubicBezTo>
                    <a:cubicBezTo>
                      <a:pt x="108447" y="21888"/>
                      <a:pt x="121008" y="21711"/>
                      <a:pt x="126635" y="22765"/>
                    </a:cubicBezTo>
                    <a:cubicBezTo>
                      <a:pt x="173283" y="31486"/>
                      <a:pt x="209790" y="87028"/>
                      <a:pt x="215809" y="158521"/>
                    </a:cubicBezTo>
                    <a:cubicBezTo>
                      <a:pt x="216594" y="167962"/>
                      <a:pt x="216725" y="187329"/>
                      <a:pt x="216006" y="196063"/>
                    </a:cubicBezTo>
                    <a:cubicBezTo>
                      <a:pt x="210379" y="268263"/>
                      <a:pt x="174919" y="324060"/>
                      <a:pt x="128402" y="334044"/>
                    </a:cubicBezTo>
                    <a:cubicBezTo>
                      <a:pt x="122383" y="335333"/>
                      <a:pt x="108840" y="335340"/>
                      <a:pt x="102297" y="334051"/>
                    </a:cubicBezTo>
                    <a:close/>
                    <a:moveTo>
                      <a:pt x="67099" y="274898"/>
                    </a:moveTo>
                    <a:cubicBezTo>
                      <a:pt x="68276" y="274224"/>
                      <a:pt x="119896" y="191647"/>
                      <a:pt x="121532" y="187813"/>
                    </a:cubicBezTo>
                    <a:cubicBezTo>
                      <a:pt x="122252" y="186118"/>
                      <a:pt x="122317" y="182206"/>
                      <a:pt x="122317" y="137728"/>
                    </a:cubicBezTo>
                    <a:cubicBezTo>
                      <a:pt x="122317" y="90737"/>
                      <a:pt x="122317" y="89416"/>
                      <a:pt x="121402" y="87106"/>
                    </a:cubicBezTo>
                    <a:cubicBezTo>
                      <a:pt x="119896" y="83174"/>
                      <a:pt x="118326" y="81794"/>
                      <a:pt x="115317" y="81794"/>
                    </a:cubicBezTo>
                    <a:cubicBezTo>
                      <a:pt x="112307" y="81794"/>
                      <a:pt x="110737" y="83174"/>
                      <a:pt x="109232" y="87106"/>
                    </a:cubicBezTo>
                    <a:cubicBezTo>
                      <a:pt x="108382" y="89396"/>
                      <a:pt x="108316" y="91071"/>
                      <a:pt x="108120" y="134227"/>
                    </a:cubicBezTo>
                    <a:lnTo>
                      <a:pt x="107924" y="178980"/>
                    </a:lnTo>
                    <a:lnTo>
                      <a:pt x="83259" y="218662"/>
                    </a:lnTo>
                    <a:cubicBezTo>
                      <a:pt x="69716" y="240489"/>
                      <a:pt x="58397" y="259031"/>
                      <a:pt x="58135" y="259862"/>
                    </a:cubicBezTo>
                    <a:cubicBezTo>
                      <a:pt x="57809" y="260693"/>
                      <a:pt x="57612" y="262983"/>
                      <a:pt x="57546" y="264946"/>
                    </a:cubicBezTo>
                    <a:cubicBezTo>
                      <a:pt x="57482" y="272693"/>
                      <a:pt x="62257" y="277639"/>
                      <a:pt x="67099" y="274898"/>
                    </a:cubicBezTo>
                    <a:close/>
                  </a:path>
                </a:pathLst>
              </a:custGeom>
              <a:solidFill>
                <a:srgbClr val="78797A"/>
              </a:solidFill>
              <a:ln w="5853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sp>
          <p:nvSpPr>
            <p:cNvPr id="8" name="Ellipse 14">
              <a:extLst>
                <a:ext uri="{FF2B5EF4-FFF2-40B4-BE49-F238E27FC236}">
                  <a16:creationId xmlns:a16="http://schemas.microsoft.com/office/drawing/2014/main" id="{7140B7AD-2DCD-829A-038B-223619D90F39}"/>
                </a:ext>
              </a:extLst>
            </p:cNvPr>
            <p:cNvSpPr/>
            <p:nvPr/>
          </p:nvSpPr>
          <p:spPr>
            <a:xfrm rot="10800000">
              <a:off x="47074" y="5168813"/>
              <a:ext cx="3497738" cy="1718066"/>
            </a:xfrm>
            <a:custGeom>
              <a:avLst/>
              <a:gdLst>
                <a:gd name="connsiteX0" fmla="*/ 0 w 3497738"/>
                <a:gd name="connsiteY0" fmla="*/ 1718066 h 3436131"/>
                <a:gd name="connsiteX1" fmla="*/ 1748869 w 3497738"/>
                <a:gd name="connsiteY1" fmla="*/ 0 h 3436131"/>
                <a:gd name="connsiteX2" fmla="*/ 3497738 w 3497738"/>
                <a:gd name="connsiteY2" fmla="*/ 1718066 h 3436131"/>
                <a:gd name="connsiteX3" fmla="*/ 1748869 w 3497738"/>
                <a:gd name="connsiteY3" fmla="*/ 3436132 h 3436131"/>
                <a:gd name="connsiteX4" fmla="*/ 0 w 3497738"/>
                <a:gd name="connsiteY4" fmla="*/ 1718066 h 3436131"/>
                <a:gd name="connsiteX0" fmla="*/ 0 w 3497738"/>
                <a:gd name="connsiteY0" fmla="*/ 1718066 h 1932824"/>
                <a:gd name="connsiteX1" fmla="*/ 1748869 w 3497738"/>
                <a:gd name="connsiteY1" fmla="*/ 0 h 1932824"/>
                <a:gd name="connsiteX2" fmla="*/ 3497738 w 3497738"/>
                <a:gd name="connsiteY2" fmla="*/ 1718066 h 1932824"/>
                <a:gd name="connsiteX3" fmla="*/ 0 w 3497738"/>
                <a:gd name="connsiteY3" fmla="*/ 1718066 h 1932824"/>
                <a:gd name="connsiteX0" fmla="*/ 0 w 3497738"/>
                <a:gd name="connsiteY0" fmla="*/ 1718066 h 1932824"/>
                <a:gd name="connsiteX1" fmla="*/ 1748869 w 3497738"/>
                <a:gd name="connsiteY1" fmla="*/ 0 h 1932824"/>
                <a:gd name="connsiteX2" fmla="*/ 3497738 w 3497738"/>
                <a:gd name="connsiteY2" fmla="*/ 1718066 h 1932824"/>
                <a:gd name="connsiteX3" fmla="*/ 0 w 3497738"/>
                <a:gd name="connsiteY3" fmla="*/ 1718066 h 1932824"/>
                <a:gd name="connsiteX0" fmla="*/ 0 w 3497738"/>
                <a:gd name="connsiteY0" fmla="*/ 1718066 h 1845351"/>
                <a:gd name="connsiteX1" fmla="*/ 1748869 w 3497738"/>
                <a:gd name="connsiteY1" fmla="*/ 0 h 1845351"/>
                <a:gd name="connsiteX2" fmla="*/ 3497738 w 3497738"/>
                <a:gd name="connsiteY2" fmla="*/ 1718066 h 1845351"/>
                <a:gd name="connsiteX3" fmla="*/ 0 w 3497738"/>
                <a:gd name="connsiteY3" fmla="*/ 1718066 h 1845351"/>
                <a:gd name="connsiteX0" fmla="*/ 0 w 3497738"/>
                <a:gd name="connsiteY0" fmla="*/ 1718066 h 1845351"/>
                <a:gd name="connsiteX1" fmla="*/ 1748869 w 3497738"/>
                <a:gd name="connsiteY1" fmla="*/ 0 h 1845351"/>
                <a:gd name="connsiteX2" fmla="*/ 3497738 w 3497738"/>
                <a:gd name="connsiteY2" fmla="*/ 1718066 h 1845351"/>
                <a:gd name="connsiteX3" fmla="*/ 0 w 3497738"/>
                <a:gd name="connsiteY3" fmla="*/ 1718066 h 1845351"/>
                <a:gd name="connsiteX0" fmla="*/ 0 w 3497738"/>
                <a:gd name="connsiteY0" fmla="*/ 1718066 h 1718066"/>
                <a:gd name="connsiteX1" fmla="*/ 1748869 w 3497738"/>
                <a:gd name="connsiteY1" fmla="*/ 0 h 1718066"/>
                <a:gd name="connsiteX2" fmla="*/ 3497738 w 3497738"/>
                <a:gd name="connsiteY2" fmla="*/ 1718066 h 1718066"/>
                <a:gd name="connsiteX3" fmla="*/ 0 w 3497738"/>
                <a:gd name="connsiteY3" fmla="*/ 1718066 h 1718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7738" h="1718066">
                  <a:moveTo>
                    <a:pt x="0" y="1718066"/>
                  </a:moveTo>
                  <a:cubicBezTo>
                    <a:pt x="0" y="769204"/>
                    <a:pt x="782995" y="0"/>
                    <a:pt x="1748869" y="0"/>
                  </a:cubicBezTo>
                  <a:cubicBezTo>
                    <a:pt x="2714743" y="0"/>
                    <a:pt x="3497738" y="769204"/>
                    <a:pt x="3497738" y="1718066"/>
                  </a:cubicBezTo>
                  <a:lnTo>
                    <a:pt x="0" y="1718066"/>
                  </a:lnTo>
                  <a:close/>
                </a:path>
              </a:pathLst>
            </a:custGeom>
            <a:solidFill>
              <a:srgbClr val="2726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4">
          <a:extLst>
            <a:ext uri="{FF2B5EF4-FFF2-40B4-BE49-F238E27FC236}">
              <a16:creationId xmlns:a16="http://schemas.microsoft.com/office/drawing/2014/main" id="{711C98CD-679C-AA4F-2C8E-80DD340089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709;p32">
            <a:extLst>
              <a:ext uri="{FF2B5EF4-FFF2-40B4-BE49-F238E27FC236}">
                <a16:creationId xmlns:a16="http://schemas.microsoft.com/office/drawing/2014/main" id="{D587A213-AA50-4145-8AA8-78D40AC5C00D}"/>
              </a:ext>
            </a:extLst>
          </p:cNvPr>
          <p:cNvSpPr txBox="1">
            <a:spLocks/>
          </p:cNvSpPr>
          <p:nvPr/>
        </p:nvSpPr>
        <p:spPr>
          <a:xfrm>
            <a:off x="507451" y="305320"/>
            <a:ext cx="5111669" cy="756036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chibsted Grotesk"/>
              <a:buNone/>
              <a:defRPr sz="60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chibsted Grotesk"/>
              <a:buNone/>
              <a:defRPr sz="6000" b="0" i="0" u="none" strike="noStrike" cap="none">
                <a:solidFill>
                  <a:schemeClr val="lt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chibsted Grotesk"/>
              <a:buNone/>
              <a:defRPr sz="6000" b="0" i="0" u="none" strike="noStrike" cap="none">
                <a:solidFill>
                  <a:schemeClr val="lt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chibsted Grotesk"/>
              <a:buNone/>
              <a:defRPr sz="6000" b="0" i="0" u="none" strike="noStrike" cap="none">
                <a:solidFill>
                  <a:schemeClr val="lt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chibsted Grotesk"/>
              <a:buNone/>
              <a:defRPr sz="6000" b="0" i="0" u="none" strike="noStrike" cap="none">
                <a:solidFill>
                  <a:schemeClr val="lt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chibsted Grotesk"/>
              <a:buNone/>
              <a:defRPr sz="6000" b="0" i="0" u="none" strike="noStrike" cap="none">
                <a:solidFill>
                  <a:schemeClr val="lt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chibsted Grotesk"/>
              <a:buNone/>
              <a:defRPr sz="6000" b="0" i="0" u="none" strike="noStrike" cap="none">
                <a:solidFill>
                  <a:schemeClr val="lt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chibsted Grotesk"/>
              <a:buNone/>
              <a:defRPr sz="6000" b="0" i="0" u="none" strike="noStrike" cap="none">
                <a:solidFill>
                  <a:schemeClr val="lt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chibsted Grotesk"/>
              <a:buNone/>
              <a:defRPr sz="6000" b="0" i="0" u="none" strike="noStrike" cap="none">
                <a:solidFill>
                  <a:schemeClr val="lt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9pPr>
          </a:lstStyle>
          <a:p>
            <a:pPr algn="l"/>
            <a:r>
              <a:rPr lang="en" sz="4800" dirty="0"/>
              <a:t>04</a:t>
            </a:r>
          </a:p>
        </p:txBody>
      </p:sp>
      <p:sp>
        <p:nvSpPr>
          <p:cNvPr id="25" name="Google Shape;708;p32">
            <a:extLst>
              <a:ext uri="{FF2B5EF4-FFF2-40B4-BE49-F238E27FC236}">
                <a16:creationId xmlns:a16="http://schemas.microsoft.com/office/drawing/2014/main" id="{E65C57FE-2A6A-29AC-63F1-D27E6619D3B8}"/>
              </a:ext>
            </a:extLst>
          </p:cNvPr>
          <p:cNvSpPr txBox="1">
            <a:spLocks/>
          </p:cNvSpPr>
          <p:nvPr/>
        </p:nvSpPr>
        <p:spPr>
          <a:xfrm>
            <a:off x="1741355" y="305320"/>
            <a:ext cx="1937516" cy="6971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chibsted Grotesk"/>
              <a:buNone/>
              <a:defRPr sz="45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chibsted Grotesk"/>
              <a:buNone/>
              <a:defRPr sz="36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chibsted Grotesk"/>
              <a:buNone/>
              <a:defRPr sz="36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chibsted Grotesk"/>
              <a:buNone/>
              <a:defRPr sz="36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chibsted Grotesk"/>
              <a:buNone/>
              <a:defRPr sz="36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chibsted Grotesk"/>
              <a:buNone/>
              <a:defRPr sz="36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chibsted Grotesk"/>
              <a:buNone/>
              <a:defRPr sz="36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chibsted Grotesk"/>
              <a:buNone/>
              <a:defRPr sz="36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chibsted Grotesk"/>
              <a:buNone/>
              <a:defRPr sz="36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9pPr>
          </a:lstStyle>
          <a:p>
            <a:pPr algn="l"/>
            <a:r>
              <a:rPr lang="fr-FR" sz="3600" dirty="0"/>
              <a:t>Maîtrise</a:t>
            </a:r>
          </a:p>
        </p:txBody>
      </p:sp>
      <p:sp>
        <p:nvSpPr>
          <p:cNvPr id="26" name="Google Shape;708;p32">
            <a:extLst>
              <a:ext uri="{FF2B5EF4-FFF2-40B4-BE49-F238E27FC236}">
                <a16:creationId xmlns:a16="http://schemas.microsoft.com/office/drawing/2014/main" id="{5BB450E1-FF98-6855-75DC-F2D801E26106}"/>
              </a:ext>
            </a:extLst>
          </p:cNvPr>
          <p:cNvSpPr txBox="1">
            <a:spLocks/>
          </p:cNvSpPr>
          <p:nvPr/>
        </p:nvSpPr>
        <p:spPr>
          <a:xfrm>
            <a:off x="3599219" y="310370"/>
            <a:ext cx="2003473" cy="6971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chibsted Grotesk"/>
              <a:buNone/>
              <a:defRPr sz="45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chibsted Grotesk"/>
              <a:buNone/>
              <a:defRPr sz="36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chibsted Grotesk"/>
              <a:buNone/>
              <a:defRPr sz="36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chibsted Grotesk"/>
              <a:buNone/>
              <a:defRPr sz="36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chibsted Grotesk"/>
              <a:buNone/>
              <a:defRPr sz="36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chibsted Grotesk"/>
              <a:buNone/>
              <a:defRPr sz="36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chibsted Grotesk"/>
              <a:buNone/>
              <a:defRPr sz="36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chibsted Grotesk"/>
              <a:buNone/>
              <a:defRPr sz="36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chibsted Grotesk"/>
              <a:buNone/>
              <a:defRPr sz="36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9pPr>
          </a:lstStyle>
          <a:p>
            <a:pPr algn="l"/>
            <a:r>
              <a:rPr lang="fr-FR" sz="3600" dirty="0"/>
              <a:t>d’œuvre </a:t>
            </a:r>
          </a:p>
        </p:txBody>
      </p:sp>
      <p:graphicFrame>
        <p:nvGraphicFramePr>
          <p:cNvPr id="20" name="Google Shape;889;p39">
            <a:extLst>
              <a:ext uri="{FF2B5EF4-FFF2-40B4-BE49-F238E27FC236}">
                <a16:creationId xmlns:a16="http://schemas.microsoft.com/office/drawing/2014/main" id="{0DBA442A-A686-B976-29B9-B8FECA48DB1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49400030"/>
              </p:ext>
            </p:extLst>
          </p:nvPr>
        </p:nvGraphicFramePr>
        <p:xfrm>
          <a:off x="299464" y="5336279"/>
          <a:ext cx="8602981" cy="3626142"/>
        </p:xfrm>
        <a:graphic>
          <a:graphicData uri="http://schemas.openxmlformats.org/drawingml/2006/table">
            <a:tbl>
              <a:tblPr>
                <a:noFill/>
                <a:tableStyleId>{BDABB473-F607-411F-9911-1804E27E0305}</a:tableStyleId>
              </a:tblPr>
              <a:tblGrid>
                <a:gridCol w="14732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678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835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7828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4261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200" dirty="0">
                          <a:solidFill>
                            <a:schemeClr val="dk1"/>
                          </a:solidFill>
                          <a:latin typeface="Schibsted Grotesk SemiBold"/>
                          <a:ea typeface="Schibsted Grotesk SemiBold"/>
                          <a:cs typeface="Schibsted Grotesk SemiBold"/>
                          <a:sym typeface="Schibsted Grotesk SemiBold"/>
                        </a:rPr>
                        <a:t>Fonction</a:t>
                      </a: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ABAB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dk1"/>
                          </a:solidFill>
                          <a:latin typeface="Schibsted Grotesk SemiBold"/>
                          <a:ea typeface="Schibsted Grotesk SemiBold"/>
                          <a:cs typeface="Schibsted Grotesk SemiBold"/>
                          <a:sym typeface="Schibsted Grotesk SemiBold"/>
                        </a:rPr>
                        <a:t>Nom</a:t>
                      </a:r>
                      <a:endParaRPr sz="1200" dirty="0">
                        <a:solidFill>
                          <a:schemeClr val="dk1"/>
                        </a:solidFill>
                        <a:latin typeface="Schibsted Grotesk SemiBold"/>
                        <a:ea typeface="Schibsted Grotesk SemiBold"/>
                        <a:cs typeface="Schibsted Grotesk SemiBold"/>
                        <a:sym typeface="Schibsted Grotesk SemiBold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dk1"/>
                          </a:solidFill>
                          <a:latin typeface="Schibsted Grotesk SemiBold"/>
                          <a:ea typeface="Schibsted Grotesk SemiBold"/>
                          <a:cs typeface="Schibsted Grotesk SemiBold"/>
                          <a:sym typeface="Schibsted Grotesk SemiBold"/>
                        </a:rPr>
                        <a:t>Critères</a:t>
                      </a:r>
                      <a:endParaRPr sz="1200" dirty="0">
                        <a:solidFill>
                          <a:schemeClr val="dk1"/>
                        </a:solidFill>
                        <a:latin typeface="Schibsted Grotesk SemiBold"/>
                        <a:ea typeface="Schibsted Grotesk SemiBold"/>
                        <a:cs typeface="Schibsted Grotesk SemiBold"/>
                        <a:sym typeface="Schibsted Grotesk SemiBol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dirty="0">
                          <a:solidFill>
                            <a:schemeClr val="dk1"/>
                          </a:solidFill>
                          <a:latin typeface="Schibsted Grotesk SemiBold"/>
                          <a:ea typeface="Schibsted Grotesk SemiBold"/>
                          <a:cs typeface="Schibsted Grotesk SemiBold"/>
                          <a:sym typeface="Schibsted Grotesk SemiBold"/>
                        </a:rPr>
                        <a:t>Tolérances</a:t>
                      </a:r>
                      <a:endParaRPr sz="1200" dirty="0">
                        <a:solidFill>
                          <a:schemeClr val="dk1"/>
                        </a:solidFill>
                        <a:latin typeface="Schibsted Grotesk SemiBold"/>
                        <a:ea typeface="Schibsted Grotesk SemiBold"/>
                        <a:cs typeface="Schibsted Grotesk SemiBold"/>
                        <a:sym typeface="Schibsted Grotesk SemiBol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864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lt2"/>
                          </a:solidFill>
                          <a:latin typeface="Schibsted Grotesk SemiBold"/>
                          <a:ea typeface="Schibsted Grotesk SemiBold"/>
                          <a:cs typeface="Schibsted Grotesk SemiBold"/>
                          <a:sym typeface="Schibsted Grotesk SemiBold"/>
                        </a:rPr>
                        <a:t>FP1</a:t>
                      </a:r>
                      <a:endParaRPr sz="1200" dirty="0">
                        <a:solidFill>
                          <a:schemeClr val="lt2"/>
                        </a:solidFill>
                        <a:latin typeface="Schibsted Grotesk SemiBold"/>
                        <a:ea typeface="Schibsted Grotesk SemiBold"/>
                        <a:cs typeface="Schibsted Grotesk SemiBold"/>
                        <a:sym typeface="Schibsted Grotesk SemiBold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000" kern="100" dirty="0">
                          <a:solidFill>
                            <a:srgbClr val="27263D"/>
                          </a:solidFill>
                          <a:effectLst/>
                          <a:latin typeface="+mj-lt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Jouer à la variante Kung Fu Chess</a:t>
                      </a:r>
                    </a:p>
                  </a:txBody>
                  <a:tcPr marL="68580" marR="6858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000" kern="100" dirty="0">
                          <a:solidFill>
                            <a:srgbClr val="27263D"/>
                          </a:solidFill>
                          <a:effectLst/>
                          <a:latin typeface="+mj-lt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Faire respecter les règles</a:t>
                      </a:r>
                    </a:p>
                  </a:txBody>
                  <a:tcPr marL="68580" marR="68580" marT="0" marB="0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000" kern="100">
                          <a:solidFill>
                            <a:srgbClr val="27263D"/>
                          </a:solidFill>
                          <a:effectLst/>
                          <a:latin typeface="+mj-lt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A 2 règles près</a:t>
                      </a:r>
                    </a:p>
                  </a:txBody>
                  <a:tcPr marL="68580" marR="68580" marT="0" marB="0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3009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lt2"/>
                          </a:solidFill>
                          <a:latin typeface="Schibsted Grotesk SemiBold"/>
                          <a:ea typeface="Schibsted Grotesk SemiBold"/>
                          <a:cs typeface="Schibsted Grotesk SemiBold"/>
                          <a:sym typeface="Schibsted Grotesk SemiBold"/>
                        </a:rPr>
                        <a:t>FC1</a:t>
                      </a:r>
                      <a:endParaRPr sz="1200" dirty="0">
                        <a:solidFill>
                          <a:schemeClr val="lt2"/>
                        </a:solidFill>
                        <a:latin typeface="Schibsted Grotesk SemiBold"/>
                        <a:ea typeface="Schibsted Grotesk SemiBold"/>
                        <a:cs typeface="Schibsted Grotesk SemiBold"/>
                        <a:sym typeface="Schibsted Grotesk SemiBold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000" kern="100" dirty="0">
                          <a:solidFill>
                            <a:srgbClr val="27263D"/>
                          </a:solidFill>
                          <a:effectLst/>
                          <a:latin typeface="+mj-lt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Reconnaître/Différencier les joueurs</a:t>
                      </a:r>
                    </a:p>
                  </a:txBody>
                  <a:tcPr marL="68580" marR="6858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000" kern="100">
                          <a:solidFill>
                            <a:srgbClr val="27263D"/>
                          </a:solidFill>
                          <a:effectLst/>
                          <a:latin typeface="+mj-lt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Le plateau doit différencier le joueur 1 et le joueur 2.</a:t>
                      </a:r>
                    </a:p>
                  </a:txBody>
                  <a:tcPr marL="68580" marR="68580" marT="0" marB="0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000" kern="100">
                          <a:solidFill>
                            <a:srgbClr val="27263D"/>
                          </a:solidFill>
                          <a:effectLst/>
                          <a:latin typeface="+mj-lt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Aucune</a:t>
                      </a:r>
                    </a:p>
                  </a:txBody>
                  <a:tcPr marL="68580" marR="68580" marT="0" marB="0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358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lt2"/>
                          </a:solidFill>
                          <a:latin typeface="Schibsted Grotesk SemiBold"/>
                          <a:ea typeface="Schibsted Grotesk SemiBold"/>
                          <a:cs typeface="Schibsted Grotesk SemiBold"/>
                          <a:sym typeface="Schibsted Grotesk SemiBold"/>
                        </a:rPr>
                        <a:t>FC2</a:t>
                      </a:r>
                      <a:endParaRPr sz="1200" dirty="0">
                        <a:solidFill>
                          <a:schemeClr val="lt2"/>
                        </a:solidFill>
                        <a:latin typeface="Schibsted Grotesk SemiBold"/>
                        <a:ea typeface="Schibsted Grotesk SemiBold"/>
                        <a:cs typeface="Schibsted Grotesk SemiBold"/>
                        <a:sym typeface="Schibsted Grotesk SemiBold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000" kern="100" dirty="0">
                          <a:solidFill>
                            <a:srgbClr val="27263D"/>
                          </a:solidFill>
                          <a:effectLst/>
                          <a:latin typeface="+mj-lt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Détecter les pièces d’échecs bougés</a:t>
                      </a:r>
                    </a:p>
                  </a:txBody>
                  <a:tcPr marL="68580" marR="6858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000" kern="100" dirty="0">
                          <a:solidFill>
                            <a:srgbClr val="27263D"/>
                          </a:solidFill>
                          <a:effectLst/>
                          <a:latin typeface="+mj-lt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Détection qu’une pièce vient d’être bougée : booléen sur la case</a:t>
                      </a:r>
                    </a:p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000" kern="100" dirty="0">
                          <a:solidFill>
                            <a:srgbClr val="27263D"/>
                          </a:solidFill>
                          <a:effectLst/>
                          <a:latin typeface="+mj-lt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Option : différencier le camp des pièces </a:t>
                      </a:r>
                    </a:p>
                  </a:txBody>
                  <a:tcPr marL="68580" marR="68580" marT="0" marB="0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000" kern="100" dirty="0">
                          <a:solidFill>
                            <a:srgbClr val="27263D"/>
                          </a:solidFill>
                          <a:effectLst/>
                          <a:latin typeface="+mj-lt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Aucune</a:t>
                      </a:r>
                    </a:p>
                  </a:txBody>
                  <a:tcPr marL="68580" marR="68580" marT="0" marB="0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1119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lt2"/>
                          </a:solidFill>
                          <a:latin typeface="Schibsted Grotesk SemiBold"/>
                          <a:ea typeface="Schibsted Grotesk SemiBold"/>
                          <a:cs typeface="Schibsted Grotesk SemiBold"/>
                          <a:sym typeface="Schibsted Grotesk SemiBold"/>
                        </a:rPr>
                        <a:t>FC3</a:t>
                      </a:r>
                      <a:endParaRPr sz="1200" dirty="0">
                        <a:solidFill>
                          <a:schemeClr val="lt2"/>
                        </a:solidFill>
                        <a:latin typeface="Schibsted Grotesk SemiBold"/>
                        <a:ea typeface="Schibsted Grotesk SemiBold"/>
                        <a:cs typeface="Schibsted Grotesk SemiBold"/>
                        <a:sym typeface="Schibsted Grotesk SemiBold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000" kern="100" dirty="0">
                          <a:solidFill>
                            <a:srgbClr val="27263D"/>
                          </a:solidFill>
                          <a:effectLst/>
                          <a:latin typeface="+mj-lt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Appliquer un temps d’attente à chaque pièce bougée</a:t>
                      </a:r>
                    </a:p>
                  </a:txBody>
                  <a:tcPr marL="68580" marR="6858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000" kern="100" dirty="0">
                          <a:solidFill>
                            <a:srgbClr val="27263D"/>
                          </a:solidFill>
                          <a:effectLst/>
                          <a:latin typeface="+mj-lt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Temps d’attente réglable (entre 0 et 10s) + Indicateur du temps restant</a:t>
                      </a:r>
                    </a:p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000" kern="100" dirty="0">
                          <a:solidFill>
                            <a:srgbClr val="27263D"/>
                          </a:solidFill>
                          <a:effectLst/>
                          <a:latin typeface="+mj-lt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Verrouillage physique</a:t>
                      </a:r>
                    </a:p>
                  </a:txBody>
                  <a:tcPr marL="68580" marR="68580" marT="0" marB="0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000" kern="100">
                          <a:solidFill>
                            <a:srgbClr val="27263D"/>
                          </a:solidFill>
                          <a:effectLst/>
                          <a:latin typeface="+mj-lt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Temps d’attente réglable optionnel</a:t>
                      </a:r>
                    </a:p>
                  </a:txBody>
                  <a:tcPr marL="68580" marR="68580" marT="0" marB="0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3009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lt2"/>
                          </a:solidFill>
                          <a:latin typeface="Schibsted Grotesk SemiBold"/>
                          <a:ea typeface="Schibsted Grotesk SemiBold"/>
                          <a:cs typeface="Schibsted Grotesk SemiBold"/>
                          <a:sym typeface="Schibsted Grotesk SemiBold"/>
                        </a:rPr>
                        <a:t>FC4</a:t>
                      </a:r>
                      <a:endParaRPr sz="1200" dirty="0">
                        <a:solidFill>
                          <a:schemeClr val="lt2"/>
                        </a:solidFill>
                        <a:latin typeface="Schibsted Grotesk SemiBold"/>
                        <a:ea typeface="Schibsted Grotesk SemiBold"/>
                        <a:cs typeface="Schibsted Grotesk SemiBold"/>
                        <a:sym typeface="Schibsted Grotesk SemiBold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000" kern="100" dirty="0">
                          <a:solidFill>
                            <a:srgbClr val="27263D"/>
                          </a:solidFill>
                          <a:effectLst/>
                          <a:latin typeface="+mj-lt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Être suffisamment alimenté</a:t>
                      </a:r>
                    </a:p>
                  </a:txBody>
                  <a:tcPr marL="68580" marR="6858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000" kern="100" dirty="0">
                          <a:solidFill>
                            <a:srgbClr val="27263D"/>
                          </a:solidFill>
                          <a:effectLst/>
                          <a:latin typeface="+mj-lt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Alim 24V qui débite assez de courant</a:t>
                      </a:r>
                    </a:p>
                  </a:txBody>
                  <a:tcPr marL="68580" marR="68580" marT="0" marB="0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000" kern="100" dirty="0">
                          <a:solidFill>
                            <a:srgbClr val="27263D"/>
                          </a:solidFill>
                          <a:effectLst/>
                          <a:latin typeface="+mj-lt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Tension de l’alim au choix</a:t>
                      </a:r>
                    </a:p>
                  </a:txBody>
                  <a:tcPr marL="68580" marR="68580" marT="0" marB="0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3227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lt2"/>
                          </a:solidFill>
                          <a:latin typeface="Schibsted Grotesk SemiBold"/>
                          <a:ea typeface="Schibsted Grotesk SemiBold"/>
                          <a:cs typeface="Schibsted Grotesk SemiBold"/>
                          <a:sym typeface="Schibsted Grotesk SemiBold"/>
                        </a:rPr>
                        <a:t>FC5</a:t>
                      </a:r>
                      <a:endParaRPr sz="1200" dirty="0">
                        <a:solidFill>
                          <a:schemeClr val="lt2"/>
                        </a:solidFill>
                        <a:latin typeface="Schibsted Grotesk SemiBold"/>
                        <a:ea typeface="Schibsted Grotesk SemiBold"/>
                        <a:cs typeface="Schibsted Grotesk SemiBold"/>
                        <a:sym typeface="Schibsted Grotesk SemiBold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000" kern="100" dirty="0">
                          <a:solidFill>
                            <a:srgbClr val="27263D"/>
                          </a:solidFill>
                          <a:effectLst/>
                          <a:latin typeface="+mj-lt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Respecter les normes de sécurité électrique</a:t>
                      </a:r>
                    </a:p>
                  </a:txBody>
                  <a:tcPr marL="68580" marR="6858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000" kern="100" dirty="0">
                          <a:solidFill>
                            <a:srgbClr val="27263D"/>
                          </a:solidFill>
                          <a:effectLst/>
                          <a:latin typeface="+mj-lt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Dissipation thermique pour rester à la température ambiante</a:t>
                      </a:r>
                    </a:p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000" kern="100" dirty="0">
                          <a:solidFill>
                            <a:srgbClr val="27263D"/>
                          </a:solidFill>
                          <a:effectLst/>
                          <a:latin typeface="+mj-lt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Pas de risques d’électrocution (IPXX)</a:t>
                      </a:r>
                    </a:p>
                  </a:txBody>
                  <a:tcPr marL="68580" marR="68580" marT="0" marB="0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000" kern="100" dirty="0">
                          <a:solidFill>
                            <a:srgbClr val="27263D"/>
                          </a:solidFill>
                          <a:effectLst/>
                          <a:latin typeface="+mj-lt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Température : ± 3°C</a:t>
                      </a:r>
                    </a:p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000" kern="100" dirty="0">
                          <a:solidFill>
                            <a:srgbClr val="27263D"/>
                          </a:solidFill>
                          <a:effectLst/>
                          <a:latin typeface="+mj-lt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Risques électrocution : aucunes tolérances</a:t>
                      </a:r>
                    </a:p>
                  </a:txBody>
                  <a:tcPr marL="68580" marR="68580" marT="0" marB="0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43656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lt2"/>
                          </a:solidFill>
                          <a:latin typeface="Schibsted Grotesk SemiBold"/>
                          <a:ea typeface="Schibsted Grotesk SemiBold"/>
                          <a:cs typeface="Schibsted Grotesk SemiBold"/>
                          <a:sym typeface="Schibsted Grotesk SemiBold"/>
                        </a:rPr>
                        <a:t>FC6</a:t>
                      </a:r>
                      <a:endParaRPr sz="1200" dirty="0">
                        <a:solidFill>
                          <a:schemeClr val="lt2"/>
                        </a:solidFill>
                        <a:latin typeface="Schibsted Grotesk SemiBold"/>
                        <a:ea typeface="Schibsted Grotesk SemiBold"/>
                        <a:cs typeface="Schibsted Grotesk SemiBold"/>
                        <a:sym typeface="Schibsted Grotesk SemiBold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000" kern="100" dirty="0">
                          <a:solidFill>
                            <a:srgbClr val="27263D"/>
                          </a:solidFill>
                          <a:effectLst/>
                          <a:latin typeface="+mj-lt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Avoir l’apparence d’un échiquier</a:t>
                      </a:r>
                    </a:p>
                  </a:txBody>
                  <a:tcPr marL="68580" marR="6858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000" kern="100" dirty="0">
                          <a:solidFill>
                            <a:srgbClr val="27263D"/>
                          </a:solidFill>
                          <a:effectLst/>
                          <a:latin typeface="+mj-lt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Cases qui alternent de couleurs</a:t>
                      </a:r>
                    </a:p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000" kern="100" dirty="0">
                          <a:solidFill>
                            <a:srgbClr val="27263D"/>
                          </a:solidFill>
                          <a:effectLst/>
                          <a:latin typeface="+mj-lt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2D</a:t>
                      </a:r>
                    </a:p>
                  </a:txBody>
                  <a:tcPr marL="68580" marR="68580" marT="0" marB="0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000" kern="100" dirty="0">
                          <a:solidFill>
                            <a:srgbClr val="27263D"/>
                          </a:solidFill>
                          <a:effectLst/>
                          <a:latin typeface="+mj-lt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Pas de limites de tailles</a:t>
                      </a:r>
                    </a:p>
                  </a:txBody>
                  <a:tcPr marL="68580" marR="68580" marT="0" marB="0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43009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200" dirty="0">
                          <a:solidFill>
                            <a:schemeClr val="lt2"/>
                          </a:solidFill>
                          <a:latin typeface="Schibsted Grotesk SemiBold"/>
                          <a:ea typeface="Schibsted Grotesk SemiBold"/>
                          <a:cs typeface="Schibsted Grotesk SemiBold"/>
                          <a:sym typeface="Schibsted Grotesk SemiBold"/>
                        </a:rPr>
                        <a:t>FC7</a:t>
                      </a:r>
                      <a:endParaRPr sz="1200" dirty="0">
                        <a:solidFill>
                          <a:schemeClr val="lt2"/>
                        </a:solidFill>
                        <a:latin typeface="Schibsted Grotesk SemiBold"/>
                        <a:ea typeface="Schibsted Grotesk SemiBold"/>
                        <a:cs typeface="Schibsted Grotesk SemiBold"/>
                        <a:sym typeface="Schibsted Grotesk SemiBold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000" kern="100" dirty="0">
                          <a:solidFill>
                            <a:srgbClr val="27263D"/>
                          </a:solidFill>
                          <a:effectLst/>
                          <a:latin typeface="+mj-lt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Respecter le budget</a:t>
                      </a:r>
                    </a:p>
                  </a:txBody>
                  <a:tcPr marL="68580" marR="68580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000" kern="100" dirty="0">
                          <a:solidFill>
                            <a:srgbClr val="27263D"/>
                          </a:solidFill>
                          <a:effectLst/>
                          <a:latin typeface="+mj-lt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500€ de fonds personnels en développement</a:t>
                      </a:r>
                    </a:p>
                  </a:txBody>
                  <a:tcPr marL="68580" marR="68580" marT="0" marB="0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000" kern="100" dirty="0">
                          <a:solidFill>
                            <a:srgbClr val="27263D"/>
                          </a:solidFill>
                          <a:effectLst/>
                          <a:latin typeface="+mj-lt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+10%</a:t>
                      </a:r>
                    </a:p>
                  </a:txBody>
                  <a:tcPr marL="68580" marR="68580" marT="0" marB="0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5086613"/>
                  </a:ext>
                </a:extLst>
              </a:tr>
            </a:tbl>
          </a:graphicData>
        </a:graphic>
      </p:graphicFrame>
      <p:sp>
        <p:nvSpPr>
          <p:cNvPr id="2" name="Google Shape;747;p34">
            <a:extLst>
              <a:ext uri="{FF2B5EF4-FFF2-40B4-BE49-F238E27FC236}">
                <a16:creationId xmlns:a16="http://schemas.microsoft.com/office/drawing/2014/main" id="{8D2CD47B-EF1B-4012-1DD1-8B82BC5B4BB5}"/>
              </a:ext>
            </a:extLst>
          </p:cNvPr>
          <p:cNvSpPr txBox="1">
            <a:spLocks/>
          </p:cNvSpPr>
          <p:nvPr/>
        </p:nvSpPr>
        <p:spPr>
          <a:xfrm>
            <a:off x="713225" y="3472405"/>
            <a:ext cx="2879700" cy="4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0" i="0" u="none" strike="noStrike" cap="none">
                <a:solidFill>
                  <a:schemeClr val="dk1"/>
                </a:solidFill>
                <a:latin typeface="Schibsted Grotesk SemiBold"/>
                <a:ea typeface="Schibsted Grotesk SemiBold"/>
                <a:cs typeface="Schibsted Grotesk SemiBold"/>
                <a:sym typeface="Schibsted Grotesk SemiBold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/>
            <a:r>
              <a:rPr lang="fr-FR" b="1" dirty="0">
                <a:solidFill>
                  <a:srgbClr val="565656"/>
                </a:solidFill>
              </a:rPr>
              <a:t>Software</a:t>
            </a:r>
          </a:p>
        </p:txBody>
      </p:sp>
      <p:sp>
        <p:nvSpPr>
          <p:cNvPr id="3" name="Google Shape;748;p34">
            <a:extLst>
              <a:ext uri="{FF2B5EF4-FFF2-40B4-BE49-F238E27FC236}">
                <a16:creationId xmlns:a16="http://schemas.microsoft.com/office/drawing/2014/main" id="{AF6C0F61-1F9A-8766-FB21-5A87979FA4BF}"/>
              </a:ext>
            </a:extLst>
          </p:cNvPr>
          <p:cNvSpPr txBox="1">
            <a:spLocks/>
          </p:cNvSpPr>
          <p:nvPr/>
        </p:nvSpPr>
        <p:spPr>
          <a:xfrm>
            <a:off x="3109716" y="2510515"/>
            <a:ext cx="2879700" cy="452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fr-FR" sz="1800" b="1" dirty="0">
                <a:solidFill>
                  <a:srgbClr val="565656"/>
                </a:solidFill>
                <a:latin typeface="Schibsted Grotesk SemiBold" panose="020B0604020202020204" charset="0"/>
                <a:cs typeface="Schibsted Grotesk SemiBold" panose="020B0604020202020204" charset="0"/>
              </a:rPr>
              <a:t>Hardware</a:t>
            </a:r>
          </a:p>
        </p:txBody>
      </p:sp>
      <p:sp>
        <p:nvSpPr>
          <p:cNvPr id="7" name="Google Shape;752;p34">
            <a:extLst>
              <a:ext uri="{FF2B5EF4-FFF2-40B4-BE49-F238E27FC236}">
                <a16:creationId xmlns:a16="http://schemas.microsoft.com/office/drawing/2014/main" id="{BABB8D65-2804-0770-0CDA-EE8420FCEAD1}"/>
              </a:ext>
            </a:extLst>
          </p:cNvPr>
          <p:cNvSpPr txBox="1">
            <a:spLocks/>
          </p:cNvSpPr>
          <p:nvPr/>
        </p:nvSpPr>
        <p:spPr>
          <a:xfrm>
            <a:off x="5544301" y="3472405"/>
            <a:ext cx="2879700" cy="452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fr-FR" sz="1800" b="1" dirty="0">
                <a:solidFill>
                  <a:srgbClr val="565656"/>
                </a:solidFill>
                <a:latin typeface="Schibsted Grotesk SemiBold" panose="020B0604020202020204" charset="0"/>
                <a:cs typeface="Schibsted Grotesk SemiBold" panose="020B0604020202020204" charset="0"/>
              </a:rPr>
              <a:t>Méca</a:t>
            </a:r>
          </a:p>
        </p:txBody>
      </p:sp>
      <p:sp>
        <p:nvSpPr>
          <p:cNvPr id="9" name="Google Shape;754;p34">
            <a:extLst>
              <a:ext uri="{FF2B5EF4-FFF2-40B4-BE49-F238E27FC236}">
                <a16:creationId xmlns:a16="http://schemas.microsoft.com/office/drawing/2014/main" id="{4DA2EC1F-EED2-2BAB-BB55-2DC71C7922AE}"/>
              </a:ext>
            </a:extLst>
          </p:cNvPr>
          <p:cNvSpPr/>
          <p:nvPr/>
        </p:nvSpPr>
        <p:spPr>
          <a:xfrm>
            <a:off x="1816925" y="2615605"/>
            <a:ext cx="672300" cy="6723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igtree"/>
              <a:ea typeface="Figtree"/>
              <a:cs typeface="Figtree"/>
              <a:sym typeface="Figtree"/>
            </a:endParaRPr>
          </a:p>
        </p:txBody>
      </p:sp>
      <p:grpSp>
        <p:nvGrpSpPr>
          <p:cNvPr id="86" name="Groupe 85">
            <a:extLst>
              <a:ext uri="{FF2B5EF4-FFF2-40B4-BE49-F238E27FC236}">
                <a16:creationId xmlns:a16="http://schemas.microsoft.com/office/drawing/2014/main" id="{FF3D4800-ACDD-35A0-D9A7-ABB0F19990DB}"/>
              </a:ext>
            </a:extLst>
          </p:cNvPr>
          <p:cNvGrpSpPr/>
          <p:nvPr/>
        </p:nvGrpSpPr>
        <p:grpSpPr>
          <a:xfrm>
            <a:off x="4232463" y="1672943"/>
            <a:ext cx="672300" cy="672300"/>
            <a:chOff x="4232463" y="1672943"/>
            <a:chExt cx="672300" cy="672300"/>
          </a:xfrm>
        </p:grpSpPr>
        <p:sp>
          <p:nvSpPr>
            <p:cNvPr id="8" name="Google Shape;753;p34">
              <a:extLst>
                <a:ext uri="{FF2B5EF4-FFF2-40B4-BE49-F238E27FC236}">
                  <a16:creationId xmlns:a16="http://schemas.microsoft.com/office/drawing/2014/main" id="{088D51AC-64BB-A678-02A2-2B499DC5349F}"/>
                </a:ext>
              </a:extLst>
            </p:cNvPr>
            <p:cNvSpPr/>
            <p:nvPr/>
          </p:nvSpPr>
          <p:spPr>
            <a:xfrm>
              <a:off x="4232463" y="1672943"/>
              <a:ext cx="672300" cy="672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gtree"/>
                <a:ea typeface="Figtree"/>
                <a:cs typeface="Figtree"/>
                <a:sym typeface="Figtree"/>
              </a:endParaRPr>
            </a:p>
          </p:txBody>
        </p:sp>
        <p:pic>
          <p:nvPicPr>
            <p:cNvPr id="63" name="Image 62">
              <a:extLst>
                <a:ext uri="{FF2B5EF4-FFF2-40B4-BE49-F238E27FC236}">
                  <a16:creationId xmlns:a16="http://schemas.microsoft.com/office/drawing/2014/main" id="{95C7C105-794B-D95E-2746-8692CD7CD56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4327839" y="1768319"/>
              <a:ext cx="481548" cy="481548"/>
            </a:xfrm>
            <a:prstGeom prst="rect">
              <a:avLst/>
            </a:prstGeom>
          </p:spPr>
        </p:pic>
      </p:grpSp>
      <p:grpSp>
        <p:nvGrpSpPr>
          <p:cNvPr id="64" name="Google Shape;1334;p48">
            <a:extLst>
              <a:ext uri="{FF2B5EF4-FFF2-40B4-BE49-F238E27FC236}">
                <a16:creationId xmlns:a16="http://schemas.microsoft.com/office/drawing/2014/main" id="{949110F2-47F7-4803-390C-4ADE569EC79A}"/>
              </a:ext>
            </a:extLst>
          </p:cNvPr>
          <p:cNvGrpSpPr/>
          <p:nvPr/>
        </p:nvGrpSpPr>
        <p:grpSpPr>
          <a:xfrm>
            <a:off x="1909485" y="2748012"/>
            <a:ext cx="473670" cy="407468"/>
            <a:chOff x="5773225" y="2166325"/>
            <a:chExt cx="340750" cy="293125"/>
          </a:xfrm>
          <a:solidFill>
            <a:srgbClr val="000000"/>
          </a:solidFill>
        </p:grpSpPr>
        <p:sp>
          <p:nvSpPr>
            <p:cNvPr id="65" name="Google Shape;1335;p48">
              <a:extLst>
                <a:ext uri="{FF2B5EF4-FFF2-40B4-BE49-F238E27FC236}">
                  <a16:creationId xmlns:a16="http://schemas.microsoft.com/office/drawing/2014/main" id="{31A7B257-5FA9-F3AF-C5A7-88CB1DA18F0F}"/>
                </a:ext>
              </a:extLst>
            </p:cNvPr>
            <p:cNvSpPr/>
            <p:nvPr/>
          </p:nvSpPr>
          <p:spPr>
            <a:xfrm>
              <a:off x="5927175" y="2376200"/>
              <a:ext cx="32800" cy="10050"/>
            </a:xfrm>
            <a:custGeom>
              <a:avLst/>
              <a:gdLst/>
              <a:ahLst/>
              <a:cxnLst/>
              <a:rect l="l" t="t" r="r" b="b"/>
              <a:pathLst>
                <a:path w="1312" h="402" extrusionOk="0">
                  <a:moveTo>
                    <a:pt x="201" y="1"/>
                  </a:moveTo>
                  <a:cubicBezTo>
                    <a:pt x="90" y="1"/>
                    <a:pt x="0" y="90"/>
                    <a:pt x="0" y="200"/>
                  </a:cubicBezTo>
                  <a:cubicBezTo>
                    <a:pt x="0" y="312"/>
                    <a:pt x="90" y="401"/>
                    <a:pt x="201" y="401"/>
                  </a:cubicBezTo>
                  <a:lnTo>
                    <a:pt x="1111" y="401"/>
                  </a:lnTo>
                  <a:cubicBezTo>
                    <a:pt x="1221" y="401"/>
                    <a:pt x="1312" y="312"/>
                    <a:pt x="1312" y="200"/>
                  </a:cubicBezTo>
                  <a:cubicBezTo>
                    <a:pt x="1312" y="90"/>
                    <a:pt x="1221" y="1"/>
                    <a:pt x="111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336;p48">
              <a:extLst>
                <a:ext uri="{FF2B5EF4-FFF2-40B4-BE49-F238E27FC236}">
                  <a16:creationId xmlns:a16="http://schemas.microsoft.com/office/drawing/2014/main" id="{51B413D9-2ACE-3B89-E6C0-D38F81CA98AD}"/>
                </a:ext>
              </a:extLst>
            </p:cNvPr>
            <p:cNvSpPr/>
            <p:nvPr/>
          </p:nvSpPr>
          <p:spPr>
            <a:xfrm>
              <a:off x="5818525" y="2204725"/>
              <a:ext cx="10075" cy="10025"/>
            </a:xfrm>
            <a:custGeom>
              <a:avLst/>
              <a:gdLst/>
              <a:ahLst/>
              <a:cxnLst/>
              <a:rect l="l" t="t" r="r" b="b"/>
              <a:pathLst>
                <a:path w="403" h="401" extrusionOk="0">
                  <a:moveTo>
                    <a:pt x="201" y="0"/>
                  </a:moveTo>
                  <a:cubicBezTo>
                    <a:pt x="91" y="0"/>
                    <a:pt x="0" y="89"/>
                    <a:pt x="0" y="200"/>
                  </a:cubicBezTo>
                  <a:cubicBezTo>
                    <a:pt x="0" y="312"/>
                    <a:pt x="91" y="400"/>
                    <a:pt x="201" y="400"/>
                  </a:cubicBezTo>
                  <a:cubicBezTo>
                    <a:pt x="312" y="400"/>
                    <a:pt x="402" y="312"/>
                    <a:pt x="402" y="200"/>
                  </a:cubicBezTo>
                  <a:cubicBezTo>
                    <a:pt x="402" y="89"/>
                    <a:pt x="312" y="0"/>
                    <a:pt x="20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337;p48">
              <a:extLst>
                <a:ext uri="{FF2B5EF4-FFF2-40B4-BE49-F238E27FC236}">
                  <a16:creationId xmlns:a16="http://schemas.microsoft.com/office/drawing/2014/main" id="{7FB5AB2F-F7F6-CCAC-8653-3DC8DC058FDB}"/>
                </a:ext>
              </a:extLst>
            </p:cNvPr>
            <p:cNvSpPr/>
            <p:nvPr/>
          </p:nvSpPr>
          <p:spPr>
            <a:xfrm>
              <a:off x="5838350" y="2204725"/>
              <a:ext cx="10050" cy="10025"/>
            </a:xfrm>
            <a:custGeom>
              <a:avLst/>
              <a:gdLst/>
              <a:ahLst/>
              <a:cxnLst/>
              <a:rect l="l" t="t" r="r" b="b"/>
              <a:pathLst>
                <a:path w="402" h="401" extrusionOk="0">
                  <a:moveTo>
                    <a:pt x="201" y="0"/>
                  </a:moveTo>
                  <a:cubicBezTo>
                    <a:pt x="90" y="0"/>
                    <a:pt x="0" y="89"/>
                    <a:pt x="0" y="200"/>
                  </a:cubicBezTo>
                  <a:cubicBezTo>
                    <a:pt x="0" y="312"/>
                    <a:pt x="90" y="400"/>
                    <a:pt x="201" y="400"/>
                  </a:cubicBezTo>
                  <a:cubicBezTo>
                    <a:pt x="312" y="400"/>
                    <a:pt x="402" y="312"/>
                    <a:pt x="402" y="200"/>
                  </a:cubicBezTo>
                  <a:cubicBezTo>
                    <a:pt x="402" y="89"/>
                    <a:pt x="312" y="0"/>
                    <a:pt x="20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338;p48">
              <a:extLst>
                <a:ext uri="{FF2B5EF4-FFF2-40B4-BE49-F238E27FC236}">
                  <a16:creationId xmlns:a16="http://schemas.microsoft.com/office/drawing/2014/main" id="{4C371958-ED59-1435-DBD8-7933D7504C39}"/>
                </a:ext>
              </a:extLst>
            </p:cNvPr>
            <p:cNvSpPr/>
            <p:nvPr/>
          </p:nvSpPr>
          <p:spPr>
            <a:xfrm>
              <a:off x="5858150" y="2204725"/>
              <a:ext cx="10050" cy="10025"/>
            </a:xfrm>
            <a:custGeom>
              <a:avLst/>
              <a:gdLst/>
              <a:ahLst/>
              <a:cxnLst/>
              <a:rect l="l" t="t" r="r" b="b"/>
              <a:pathLst>
                <a:path w="402" h="401" extrusionOk="0">
                  <a:moveTo>
                    <a:pt x="202" y="0"/>
                  </a:moveTo>
                  <a:cubicBezTo>
                    <a:pt x="90" y="0"/>
                    <a:pt x="1" y="89"/>
                    <a:pt x="1" y="200"/>
                  </a:cubicBezTo>
                  <a:cubicBezTo>
                    <a:pt x="1" y="312"/>
                    <a:pt x="90" y="400"/>
                    <a:pt x="202" y="400"/>
                  </a:cubicBezTo>
                  <a:cubicBezTo>
                    <a:pt x="312" y="400"/>
                    <a:pt x="401" y="312"/>
                    <a:pt x="401" y="200"/>
                  </a:cubicBezTo>
                  <a:cubicBezTo>
                    <a:pt x="401" y="89"/>
                    <a:pt x="312" y="0"/>
                    <a:pt x="20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339;p48">
              <a:extLst>
                <a:ext uri="{FF2B5EF4-FFF2-40B4-BE49-F238E27FC236}">
                  <a16:creationId xmlns:a16="http://schemas.microsoft.com/office/drawing/2014/main" id="{807158F3-F45A-ED3D-437C-4CF9FE3D70B6}"/>
                </a:ext>
              </a:extLst>
            </p:cNvPr>
            <p:cNvSpPr/>
            <p:nvPr/>
          </p:nvSpPr>
          <p:spPr>
            <a:xfrm>
              <a:off x="5773225" y="2166325"/>
              <a:ext cx="340750" cy="293125"/>
            </a:xfrm>
            <a:custGeom>
              <a:avLst/>
              <a:gdLst/>
              <a:ahLst/>
              <a:cxnLst/>
              <a:rect l="l" t="t" r="r" b="b"/>
              <a:pathLst>
                <a:path w="13630" h="11725" extrusionOk="0">
                  <a:moveTo>
                    <a:pt x="12301" y="1318"/>
                  </a:moveTo>
                  <a:cubicBezTo>
                    <a:pt x="12354" y="1318"/>
                    <a:pt x="12396" y="1360"/>
                    <a:pt x="12396" y="1413"/>
                  </a:cubicBezTo>
                  <a:lnTo>
                    <a:pt x="12396" y="2130"/>
                  </a:lnTo>
                  <a:lnTo>
                    <a:pt x="1233" y="2130"/>
                  </a:lnTo>
                  <a:lnTo>
                    <a:pt x="1233" y="1413"/>
                  </a:lnTo>
                  <a:cubicBezTo>
                    <a:pt x="1233" y="1407"/>
                    <a:pt x="1233" y="1399"/>
                    <a:pt x="1234" y="1394"/>
                  </a:cubicBezTo>
                  <a:cubicBezTo>
                    <a:pt x="1244" y="1351"/>
                    <a:pt x="1281" y="1318"/>
                    <a:pt x="1328" y="1318"/>
                  </a:cubicBezTo>
                  <a:close/>
                  <a:moveTo>
                    <a:pt x="12751" y="399"/>
                  </a:moveTo>
                  <a:cubicBezTo>
                    <a:pt x="13015" y="399"/>
                    <a:pt x="13226" y="611"/>
                    <a:pt x="13226" y="874"/>
                  </a:cubicBezTo>
                  <a:lnTo>
                    <a:pt x="13228" y="7536"/>
                  </a:lnTo>
                  <a:lnTo>
                    <a:pt x="12793" y="7536"/>
                  </a:lnTo>
                  <a:lnTo>
                    <a:pt x="12793" y="1412"/>
                  </a:lnTo>
                  <a:cubicBezTo>
                    <a:pt x="12793" y="1139"/>
                    <a:pt x="12572" y="916"/>
                    <a:pt x="12300" y="916"/>
                  </a:cubicBezTo>
                  <a:lnTo>
                    <a:pt x="1326" y="916"/>
                  </a:lnTo>
                  <a:cubicBezTo>
                    <a:pt x="1071" y="916"/>
                    <a:pt x="859" y="1111"/>
                    <a:pt x="834" y="1360"/>
                  </a:cubicBezTo>
                  <a:cubicBezTo>
                    <a:pt x="831" y="1379"/>
                    <a:pt x="831" y="7536"/>
                    <a:pt x="831" y="7536"/>
                  </a:cubicBezTo>
                  <a:lnTo>
                    <a:pt x="398" y="7536"/>
                  </a:lnTo>
                  <a:lnTo>
                    <a:pt x="398" y="874"/>
                  </a:lnTo>
                  <a:cubicBezTo>
                    <a:pt x="398" y="611"/>
                    <a:pt x="610" y="399"/>
                    <a:pt x="873" y="399"/>
                  </a:cubicBezTo>
                  <a:close/>
                  <a:moveTo>
                    <a:pt x="12395" y="2527"/>
                  </a:moveTo>
                  <a:lnTo>
                    <a:pt x="12395" y="7535"/>
                  </a:lnTo>
                  <a:lnTo>
                    <a:pt x="10610" y="7535"/>
                  </a:lnTo>
                  <a:cubicBezTo>
                    <a:pt x="10498" y="7535"/>
                    <a:pt x="10409" y="7625"/>
                    <a:pt x="10409" y="7735"/>
                  </a:cubicBezTo>
                  <a:cubicBezTo>
                    <a:pt x="10409" y="7846"/>
                    <a:pt x="10499" y="7936"/>
                    <a:pt x="10610" y="7936"/>
                  </a:cubicBezTo>
                  <a:lnTo>
                    <a:pt x="13228" y="7936"/>
                  </a:lnTo>
                  <a:lnTo>
                    <a:pt x="13228" y="8778"/>
                  </a:lnTo>
                  <a:cubicBezTo>
                    <a:pt x="13228" y="9039"/>
                    <a:pt x="13016" y="9253"/>
                    <a:pt x="12753" y="9253"/>
                  </a:cubicBezTo>
                  <a:lnTo>
                    <a:pt x="875" y="9253"/>
                  </a:lnTo>
                  <a:cubicBezTo>
                    <a:pt x="611" y="9253"/>
                    <a:pt x="399" y="9039"/>
                    <a:pt x="399" y="8778"/>
                  </a:cubicBezTo>
                  <a:lnTo>
                    <a:pt x="399" y="7936"/>
                  </a:lnTo>
                  <a:lnTo>
                    <a:pt x="9689" y="7936"/>
                  </a:lnTo>
                  <a:cubicBezTo>
                    <a:pt x="9800" y="7936"/>
                    <a:pt x="9889" y="7846"/>
                    <a:pt x="9889" y="7735"/>
                  </a:cubicBezTo>
                  <a:cubicBezTo>
                    <a:pt x="9889" y="7625"/>
                    <a:pt x="9800" y="7535"/>
                    <a:pt x="9689" y="7535"/>
                  </a:cubicBezTo>
                  <a:lnTo>
                    <a:pt x="1233" y="7535"/>
                  </a:lnTo>
                  <a:lnTo>
                    <a:pt x="1233" y="2527"/>
                  </a:lnTo>
                  <a:close/>
                  <a:moveTo>
                    <a:pt x="7909" y="9653"/>
                  </a:moveTo>
                  <a:cubicBezTo>
                    <a:pt x="7921" y="10019"/>
                    <a:pt x="7957" y="10807"/>
                    <a:pt x="8063" y="11326"/>
                  </a:cubicBezTo>
                  <a:lnTo>
                    <a:pt x="5565" y="11326"/>
                  </a:lnTo>
                  <a:cubicBezTo>
                    <a:pt x="5670" y="10807"/>
                    <a:pt x="5706" y="10019"/>
                    <a:pt x="5719" y="9653"/>
                  </a:cubicBezTo>
                  <a:close/>
                  <a:moveTo>
                    <a:pt x="875" y="0"/>
                  </a:moveTo>
                  <a:cubicBezTo>
                    <a:pt x="392" y="0"/>
                    <a:pt x="1" y="393"/>
                    <a:pt x="1" y="874"/>
                  </a:cubicBezTo>
                  <a:lnTo>
                    <a:pt x="1" y="8778"/>
                  </a:lnTo>
                  <a:cubicBezTo>
                    <a:pt x="1" y="9260"/>
                    <a:pt x="393" y="9651"/>
                    <a:pt x="875" y="9651"/>
                  </a:cubicBezTo>
                  <a:lnTo>
                    <a:pt x="5318" y="9651"/>
                  </a:lnTo>
                  <a:cubicBezTo>
                    <a:pt x="5304" y="10106"/>
                    <a:pt x="5259" y="10897"/>
                    <a:pt x="5156" y="11324"/>
                  </a:cubicBezTo>
                  <a:lnTo>
                    <a:pt x="4462" y="11324"/>
                  </a:lnTo>
                  <a:cubicBezTo>
                    <a:pt x="4351" y="11324"/>
                    <a:pt x="4262" y="11413"/>
                    <a:pt x="4262" y="11524"/>
                  </a:cubicBezTo>
                  <a:cubicBezTo>
                    <a:pt x="4262" y="11636"/>
                    <a:pt x="4351" y="11725"/>
                    <a:pt x="4462" y="11725"/>
                  </a:cubicBezTo>
                  <a:lnTo>
                    <a:pt x="9164" y="11725"/>
                  </a:lnTo>
                  <a:cubicBezTo>
                    <a:pt x="9276" y="11725"/>
                    <a:pt x="9365" y="11636"/>
                    <a:pt x="9365" y="11524"/>
                  </a:cubicBezTo>
                  <a:cubicBezTo>
                    <a:pt x="9365" y="11413"/>
                    <a:pt x="9275" y="11324"/>
                    <a:pt x="9164" y="11324"/>
                  </a:cubicBezTo>
                  <a:lnTo>
                    <a:pt x="8471" y="11324"/>
                  </a:lnTo>
                  <a:cubicBezTo>
                    <a:pt x="8368" y="10896"/>
                    <a:pt x="8323" y="10106"/>
                    <a:pt x="8308" y="9651"/>
                  </a:cubicBezTo>
                  <a:lnTo>
                    <a:pt x="12753" y="9651"/>
                  </a:lnTo>
                  <a:cubicBezTo>
                    <a:pt x="13236" y="9651"/>
                    <a:pt x="13627" y="9257"/>
                    <a:pt x="13627" y="8778"/>
                  </a:cubicBezTo>
                  <a:lnTo>
                    <a:pt x="13627" y="874"/>
                  </a:lnTo>
                  <a:cubicBezTo>
                    <a:pt x="13630" y="393"/>
                    <a:pt x="13236" y="0"/>
                    <a:pt x="1275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340;p48">
              <a:extLst>
                <a:ext uri="{FF2B5EF4-FFF2-40B4-BE49-F238E27FC236}">
                  <a16:creationId xmlns:a16="http://schemas.microsoft.com/office/drawing/2014/main" id="{00AAD745-E82F-344E-8D91-9BD87D33D5AF}"/>
                </a:ext>
              </a:extLst>
            </p:cNvPr>
            <p:cNvSpPr/>
            <p:nvPr/>
          </p:nvSpPr>
          <p:spPr>
            <a:xfrm>
              <a:off x="5913300" y="2240075"/>
              <a:ext cx="62875" cy="103950"/>
            </a:xfrm>
            <a:custGeom>
              <a:avLst/>
              <a:gdLst/>
              <a:ahLst/>
              <a:cxnLst/>
              <a:rect l="l" t="t" r="r" b="b"/>
              <a:pathLst>
                <a:path w="2515" h="4158" extrusionOk="0">
                  <a:moveTo>
                    <a:pt x="1805" y="399"/>
                  </a:moveTo>
                  <a:cubicBezTo>
                    <a:pt x="1893" y="399"/>
                    <a:pt x="1976" y="450"/>
                    <a:pt x="2014" y="536"/>
                  </a:cubicBezTo>
                  <a:cubicBezTo>
                    <a:pt x="2038" y="596"/>
                    <a:pt x="2038" y="656"/>
                    <a:pt x="2016" y="712"/>
                  </a:cubicBezTo>
                  <a:lnTo>
                    <a:pt x="859" y="3620"/>
                  </a:lnTo>
                  <a:cubicBezTo>
                    <a:pt x="823" y="3710"/>
                    <a:pt x="737" y="3764"/>
                    <a:pt x="647" y="3764"/>
                  </a:cubicBezTo>
                  <a:cubicBezTo>
                    <a:pt x="619" y="3764"/>
                    <a:pt x="590" y="3759"/>
                    <a:pt x="563" y="3748"/>
                  </a:cubicBezTo>
                  <a:cubicBezTo>
                    <a:pt x="446" y="3701"/>
                    <a:pt x="390" y="3569"/>
                    <a:pt x="437" y="3452"/>
                  </a:cubicBezTo>
                  <a:lnTo>
                    <a:pt x="1594" y="543"/>
                  </a:lnTo>
                  <a:cubicBezTo>
                    <a:pt x="1617" y="486"/>
                    <a:pt x="1659" y="441"/>
                    <a:pt x="1714" y="418"/>
                  </a:cubicBezTo>
                  <a:cubicBezTo>
                    <a:pt x="1744" y="405"/>
                    <a:pt x="1775" y="399"/>
                    <a:pt x="1805" y="399"/>
                  </a:cubicBezTo>
                  <a:close/>
                  <a:moveTo>
                    <a:pt x="1803" y="1"/>
                  </a:moveTo>
                  <a:cubicBezTo>
                    <a:pt x="1718" y="1"/>
                    <a:pt x="1634" y="18"/>
                    <a:pt x="1555" y="52"/>
                  </a:cubicBezTo>
                  <a:cubicBezTo>
                    <a:pt x="1401" y="119"/>
                    <a:pt x="1282" y="240"/>
                    <a:pt x="1220" y="396"/>
                  </a:cubicBezTo>
                  <a:lnTo>
                    <a:pt x="63" y="3306"/>
                  </a:lnTo>
                  <a:cubicBezTo>
                    <a:pt x="0" y="3462"/>
                    <a:pt x="2" y="3631"/>
                    <a:pt x="69" y="3787"/>
                  </a:cubicBezTo>
                  <a:cubicBezTo>
                    <a:pt x="176" y="4035"/>
                    <a:pt x="409" y="4157"/>
                    <a:pt x="642" y="4157"/>
                  </a:cubicBezTo>
                  <a:cubicBezTo>
                    <a:pt x="883" y="4157"/>
                    <a:pt x="1126" y="4026"/>
                    <a:pt x="1228" y="3770"/>
                  </a:cubicBezTo>
                  <a:lnTo>
                    <a:pt x="2384" y="862"/>
                  </a:lnTo>
                  <a:cubicBezTo>
                    <a:pt x="2514" y="541"/>
                    <a:pt x="2345" y="169"/>
                    <a:pt x="2035" y="46"/>
                  </a:cubicBezTo>
                  <a:cubicBezTo>
                    <a:pt x="1960" y="16"/>
                    <a:pt x="1881" y="1"/>
                    <a:pt x="180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341;p48">
              <a:extLst>
                <a:ext uri="{FF2B5EF4-FFF2-40B4-BE49-F238E27FC236}">
                  <a16:creationId xmlns:a16="http://schemas.microsoft.com/office/drawing/2014/main" id="{4FA2A8D1-D10A-BFE7-17F3-7C9CF9A453B0}"/>
                </a:ext>
              </a:extLst>
            </p:cNvPr>
            <p:cNvSpPr/>
            <p:nvPr/>
          </p:nvSpPr>
          <p:spPr>
            <a:xfrm>
              <a:off x="5982925" y="2243575"/>
              <a:ext cx="52100" cy="97075"/>
            </a:xfrm>
            <a:custGeom>
              <a:avLst/>
              <a:gdLst/>
              <a:ahLst/>
              <a:cxnLst/>
              <a:rect l="l" t="t" r="r" b="b"/>
              <a:pathLst>
                <a:path w="2084" h="3883" extrusionOk="0">
                  <a:moveTo>
                    <a:pt x="648" y="399"/>
                  </a:moveTo>
                  <a:cubicBezTo>
                    <a:pt x="726" y="399"/>
                    <a:pt x="800" y="438"/>
                    <a:pt x="843" y="508"/>
                  </a:cubicBezTo>
                  <a:lnTo>
                    <a:pt x="1620" y="1797"/>
                  </a:lnTo>
                  <a:cubicBezTo>
                    <a:pt x="1663" y="1871"/>
                    <a:pt x="1664" y="1959"/>
                    <a:pt x="1622" y="2030"/>
                  </a:cubicBezTo>
                  <a:lnTo>
                    <a:pt x="845" y="3371"/>
                  </a:lnTo>
                  <a:cubicBezTo>
                    <a:pt x="804" y="3441"/>
                    <a:pt x="728" y="3485"/>
                    <a:pt x="648" y="3485"/>
                  </a:cubicBezTo>
                  <a:cubicBezTo>
                    <a:pt x="547" y="3485"/>
                    <a:pt x="455" y="3415"/>
                    <a:pt x="429" y="3315"/>
                  </a:cubicBezTo>
                  <a:cubicBezTo>
                    <a:pt x="413" y="3258"/>
                    <a:pt x="421" y="3195"/>
                    <a:pt x="452" y="3142"/>
                  </a:cubicBezTo>
                  <a:lnTo>
                    <a:pt x="1102" y="2019"/>
                  </a:lnTo>
                  <a:cubicBezTo>
                    <a:pt x="1139" y="1957"/>
                    <a:pt x="1138" y="1879"/>
                    <a:pt x="1100" y="1817"/>
                  </a:cubicBezTo>
                  <a:lnTo>
                    <a:pt x="454" y="744"/>
                  </a:lnTo>
                  <a:cubicBezTo>
                    <a:pt x="423" y="691"/>
                    <a:pt x="413" y="630"/>
                    <a:pt x="429" y="572"/>
                  </a:cubicBezTo>
                  <a:cubicBezTo>
                    <a:pt x="454" y="473"/>
                    <a:pt x="546" y="399"/>
                    <a:pt x="648" y="399"/>
                  </a:cubicBezTo>
                  <a:close/>
                  <a:moveTo>
                    <a:pt x="647" y="0"/>
                  </a:moveTo>
                  <a:cubicBezTo>
                    <a:pt x="537" y="0"/>
                    <a:pt x="425" y="29"/>
                    <a:pt x="325" y="89"/>
                  </a:cubicBezTo>
                  <a:cubicBezTo>
                    <a:pt x="181" y="175"/>
                    <a:pt x="80" y="314"/>
                    <a:pt x="41" y="474"/>
                  </a:cubicBezTo>
                  <a:cubicBezTo>
                    <a:pt x="1" y="638"/>
                    <a:pt x="25" y="806"/>
                    <a:pt x="113" y="949"/>
                  </a:cubicBezTo>
                  <a:lnTo>
                    <a:pt x="698" y="1921"/>
                  </a:lnTo>
                  <a:lnTo>
                    <a:pt x="106" y="2941"/>
                  </a:lnTo>
                  <a:cubicBezTo>
                    <a:pt x="24" y="3086"/>
                    <a:pt x="1" y="3255"/>
                    <a:pt x="43" y="3417"/>
                  </a:cubicBezTo>
                  <a:cubicBezTo>
                    <a:pt x="86" y="3579"/>
                    <a:pt x="189" y="3714"/>
                    <a:pt x="335" y="3798"/>
                  </a:cubicBezTo>
                  <a:cubicBezTo>
                    <a:pt x="430" y="3853"/>
                    <a:pt x="539" y="3882"/>
                    <a:pt x="648" y="3882"/>
                  </a:cubicBezTo>
                  <a:cubicBezTo>
                    <a:pt x="873" y="3882"/>
                    <a:pt x="1078" y="3761"/>
                    <a:pt x="1192" y="3569"/>
                  </a:cubicBezTo>
                  <a:lnTo>
                    <a:pt x="1968" y="2227"/>
                  </a:lnTo>
                  <a:cubicBezTo>
                    <a:pt x="2083" y="2035"/>
                    <a:pt x="2082" y="1789"/>
                    <a:pt x="1963" y="1593"/>
                  </a:cubicBezTo>
                  <a:lnTo>
                    <a:pt x="1186" y="303"/>
                  </a:lnTo>
                  <a:cubicBezTo>
                    <a:pt x="1068" y="108"/>
                    <a:pt x="860" y="0"/>
                    <a:pt x="6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342;p48">
              <a:extLst>
                <a:ext uri="{FF2B5EF4-FFF2-40B4-BE49-F238E27FC236}">
                  <a16:creationId xmlns:a16="http://schemas.microsoft.com/office/drawing/2014/main" id="{3667E582-0258-76E8-7578-F8B7E0FCCD88}"/>
                </a:ext>
              </a:extLst>
            </p:cNvPr>
            <p:cNvSpPr/>
            <p:nvPr/>
          </p:nvSpPr>
          <p:spPr>
            <a:xfrm>
              <a:off x="5852175" y="2243575"/>
              <a:ext cx="52125" cy="97150"/>
            </a:xfrm>
            <a:custGeom>
              <a:avLst/>
              <a:gdLst/>
              <a:ahLst/>
              <a:cxnLst/>
              <a:rect l="l" t="t" r="r" b="b"/>
              <a:pathLst>
                <a:path w="2085" h="3886" extrusionOk="0">
                  <a:moveTo>
                    <a:pt x="1431" y="405"/>
                  </a:moveTo>
                  <a:cubicBezTo>
                    <a:pt x="1529" y="405"/>
                    <a:pt x="1626" y="464"/>
                    <a:pt x="1653" y="574"/>
                  </a:cubicBezTo>
                  <a:cubicBezTo>
                    <a:pt x="1668" y="633"/>
                    <a:pt x="1659" y="695"/>
                    <a:pt x="1628" y="745"/>
                  </a:cubicBezTo>
                  <a:lnTo>
                    <a:pt x="981" y="1818"/>
                  </a:lnTo>
                  <a:cubicBezTo>
                    <a:pt x="944" y="1881"/>
                    <a:pt x="942" y="1959"/>
                    <a:pt x="980" y="2021"/>
                  </a:cubicBezTo>
                  <a:lnTo>
                    <a:pt x="1629" y="3144"/>
                  </a:lnTo>
                  <a:cubicBezTo>
                    <a:pt x="1660" y="3197"/>
                    <a:pt x="1668" y="3258"/>
                    <a:pt x="1653" y="3317"/>
                  </a:cubicBezTo>
                  <a:cubicBezTo>
                    <a:pt x="1626" y="3417"/>
                    <a:pt x="1536" y="3487"/>
                    <a:pt x="1433" y="3487"/>
                  </a:cubicBezTo>
                  <a:cubicBezTo>
                    <a:pt x="1352" y="3487"/>
                    <a:pt x="1277" y="3445"/>
                    <a:pt x="1237" y="3373"/>
                  </a:cubicBezTo>
                  <a:lnTo>
                    <a:pt x="460" y="2032"/>
                  </a:lnTo>
                  <a:cubicBezTo>
                    <a:pt x="419" y="1960"/>
                    <a:pt x="419" y="1873"/>
                    <a:pt x="461" y="1800"/>
                  </a:cubicBezTo>
                  <a:lnTo>
                    <a:pt x="1238" y="512"/>
                  </a:lnTo>
                  <a:cubicBezTo>
                    <a:pt x="1282" y="439"/>
                    <a:pt x="1357" y="405"/>
                    <a:pt x="1431" y="405"/>
                  </a:cubicBezTo>
                  <a:close/>
                  <a:moveTo>
                    <a:pt x="1435" y="1"/>
                  </a:moveTo>
                  <a:cubicBezTo>
                    <a:pt x="1385" y="1"/>
                    <a:pt x="1334" y="7"/>
                    <a:pt x="1284" y="19"/>
                  </a:cubicBezTo>
                  <a:cubicBezTo>
                    <a:pt x="1120" y="60"/>
                    <a:pt x="983" y="161"/>
                    <a:pt x="897" y="303"/>
                  </a:cubicBezTo>
                  <a:lnTo>
                    <a:pt x="122" y="1593"/>
                  </a:lnTo>
                  <a:cubicBezTo>
                    <a:pt x="2" y="1789"/>
                    <a:pt x="0" y="2032"/>
                    <a:pt x="115" y="2231"/>
                  </a:cubicBezTo>
                  <a:lnTo>
                    <a:pt x="893" y="3572"/>
                  </a:lnTo>
                  <a:cubicBezTo>
                    <a:pt x="1003" y="3765"/>
                    <a:pt x="1212" y="3885"/>
                    <a:pt x="1435" y="3885"/>
                  </a:cubicBezTo>
                  <a:cubicBezTo>
                    <a:pt x="1544" y="3885"/>
                    <a:pt x="1653" y="3857"/>
                    <a:pt x="1749" y="3803"/>
                  </a:cubicBezTo>
                  <a:cubicBezTo>
                    <a:pt x="1893" y="3719"/>
                    <a:pt x="1998" y="3582"/>
                    <a:pt x="2041" y="3421"/>
                  </a:cubicBezTo>
                  <a:cubicBezTo>
                    <a:pt x="2084" y="3259"/>
                    <a:pt x="2062" y="3089"/>
                    <a:pt x="1977" y="2946"/>
                  </a:cubicBezTo>
                  <a:lnTo>
                    <a:pt x="1385" y="1926"/>
                  </a:lnTo>
                  <a:lnTo>
                    <a:pt x="1970" y="954"/>
                  </a:lnTo>
                  <a:cubicBezTo>
                    <a:pt x="2058" y="809"/>
                    <a:pt x="2084" y="641"/>
                    <a:pt x="2042" y="477"/>
                  </a:cubicBezTo>
                  <a:cubicBezTo>
                    <a:pt x="2002" y="314"/>
                    <a:pt x="1900" y="177"/>
                    <a:pt x="1759" y="91"/>
                  </a:cubicBezTo>
                  <a:cubicBezTo>
                    <a:pt x="1658" y="32"/>
                    <a:pt x="1548" y="1"/>
                    <a:pt x="143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" name="Groupe 86">
            <a:extLst>
              <a:ext uri="{FF2B5EF4-FFF2-40B4-BE49-F238E27FC236}">
                <a16:creationId xmlns:a16="http://schemas.microsoft.com/office/drawing/2014/main" id="{ED63E084-FF7A-B73B-E568-E778F0A17576}"/>
              </a:ext>
            </a:extLst>
          </p:cNvPr>
          <p:cNvGrpSpPr/>
          <p:nvPr/>
        </p:nvGrpSpPr>
        <p:grpSpPr>
          <a:xfrm>
            <a:off x="6654775" y="2615605"/>
            <a:ext cx="672300" cy="672300"/>
            <a:chOff x="6654775" y="2615605"/>
            <a:chExt cx="672300" cy="672300"/>
          </a:xfrm>
        </p:grpSpPr>
        <p:sp>
          <p:nvSpPr>
            <p:cNvPr id="10" name="Google Shape;755;p34">
              <a:extLst>
                <a:ext uri="{FF2B5EF4-FFF2-40B4-BE49-F238E27FC236}">
                  <a16:creationId xmlns:a16="http://schemas.microsoft.com/office/drawing/2014/main" id="{D88EF104-8DA9-54C5-6B0B-953CD07186B1}"/>
                </a:ext>
              </a:extLst>
            </p:cNvPr>
            <p:cNvSpPr/>
            <p:nvPr/>
          </p:nvSpPr>
          <p:spPr>
            <a:xfrm>
              <a:off x="6654775" y="2615605"/>
              <a:ext cx="672300" cy="672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Figtree"/>
                <a:ea typeface="Figtree"/>
                <a:cs typeface="Figtree"/>
                <a:sym typeface="Figtree"/>
              </a:endParaRPr>
            </a:p>
          </p:txBody>
        </p:sp>
        <p:pic>
          <p:nvPicPr>
            <p:cNvPr id="83" name="Image 82">
              <a:extLst>
                <a:ext uri="{FF2B5EF4-FFF2-40B4-BE49-F238E27FC236}">
                  <a16:creationId xmlns:a16="http://schemas.microsoft.com/office/drawing/2014/main" id="{ECD80D74-2419-9C63-7A87-DC36425B0E8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733787" y="2701382"/>
              <a:ext cx="500728" cy="500728"/>
            </a:xfrm>
            <a:prstGeom prst="rect">
              <a:avLst/>
            </a:prstGeom>
          </p:spPr>
        </p:pic>
      </p:grpSp>
      <p:graphicFrame>
        <p:nvGraphicFramePr>
          <p:cNvPr id="85" name="Google Shape;889;p39">
            <a:extLst>
              <a:ext uri="{FF2B5EF4-FFF2-40B4-BE49-F238E27FC236}">
                <a16:creationId xmlns:a16="http://schemas.microsoft.com/office/drawing/2014/main" id="{B8A5E798-D7C8-6014-96C7-830E74CA4A5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83050650"/>
              </p:ext>
            </p:extLst>
          </p:nvPr>
        </p:nvGraphicFramePr>
        <p:xfrm>
          <a:off x="390320" y="5401387"/>
          <a:ext cx="8454216" cy="3038263"/>
        </p:xfrm>
        <a:graphic>
          <a:graphicData uri="http://schemas.openxmlformats.org/drawingml/2006/table">
            <a:tbl>
              <a:tblPr>
                <a:noFill/>
                <a:tableStyleId>{BDABB473-F607-411F-9911-1804E27E0305}</a:tableStyleId>
              </a:tblPr>
              <a:tblGrid>
                <a:gridCol w="11527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632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506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876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7634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200" dirty="0">
                          <a:solidFill>
                            <a:schemeClr val="dk1"/>
                          </a:solidFill>
                          <a:latin typeface="Schibsted Grotesk SemiBold"/>
                          <a:ea typeface="Schibsted Grotesk SemiBold"/>
                          <a:cs typeface="Schibsted Grotesk SemiBold"/>
                          <a:sym typeface="Schibsted Grotesk SemiBold"/>
                        </a:rPr>
                        <a:t>Fonction</a:t>
                      </a: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ABAB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dk1"/>
                          </a:solidFill>
                          <a:latin typeface="Schibsted Grotesk SemiBold"/>
                          <a:ea typeface="Schibsted Grotesk SemiBold"/>
                          <a:cs typeface="Schibsted Grotesk SemiBold"/>
                          <a:sym typeface="Schibsted Grotesk SemiBold"/>
                        </a:rPr>
                        <a:t>Nom</a:t>
                      </a:r>
                      <a:endParaRPr sz="1200" dirty="0">
                        <a:solidFill>
                          <a:schemeClr val="dk1"/>
                        </a:solidFill>
                        <a:latin typeface="Schibsted Grotesk SemiBold"/>
                        <a:ea typeface="Schibsted Grotesk SemiBold"/>
                        <a:cs typeface="Schibsted Grotesk SemiBold"/>
                        <a:sym typeface="Schibsted Grotesk SemiBold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dk1"/>
                          </a:solidFill>
                          <a:latin typeface="Schibsted Grotesk SemiBold"/>
                          <a:ea typeface="Schibsted Grotesk SemiBold"/>
                          <a:cs typeface="Schibsted Grotesk SemiBold"/>
                          <a:sym typeface="Schibsted Grotesk SemiBold"/>
                        </a:rPr>
                        <a:t>Critères</a:t>
                      </a:r>
                      <a:endParaRPr sz="1200" dirty="0">
                        <a:solidFill>
                          <a:schemeClr val="dk1"/>
                        </a:solidFill>
                        <a:latin typeface="Schibsted Grotesk SemiBold"/>
                        <a:ea typeface="Schibsted Grotesk SemiBold"/>
                        <a:cs typeface="Schibsted Grotesk SemiBold"/>
                        <a:sym typeface="Schibsted Grotesk SemiBol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dirty="0">
                          <a:solidFill>
                            <a:schemeClr val="dk1"/>
                          </a:solidFill>
                          <a:latin typeface="Schibsted Grotesk SemiBold"/>
                          <a:ea typeface="Schibsted Grotesk SemiBold"/>
                          <a:cs typeface="Schibsted Grotesk SemiBold"/>
                          <a:sym typeface="Schibsted Grotesk SemiBold"/>
                        </a:rPr>
                        <a:t>Tolérances</a:t>
                      </a:r>
                      <a:endParaRPr sz="1200" dirty="0">
                        <a:solidFill>
                          <a:schemeClr val="dk1"/>
                        </a:solidFill>
                        <a:latin typeface="Schibsted Grotesk SemiBold"/>
                        <a:ea typeface="Schibsted Grotesk SemiBold"/>
                        <a:cs typeface="Schibsted Grotesk SemiBold"/>
                        <a:sym typeface="Schibsted Grotesk SemiBol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2227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200" kern="100" dirty="0">
                          <a:solidFill>
                            <a:schemeClr val="tx2"/>
                          </a:solidFill>
                          <a:effectLst/>
                          <a:latin typeface="Schibsted Grotesk SemiBold" panose="020B0604020202020204" charset="0"/>
                          <a:ea typeface="Aptos" panose="020B0004020202020204" pitchFamily="34" charset="0"/>
                          <a:cs typeface="Schibsted Grotesk SemiBold" panose="020B0604020202020204" charset="0"/>
                        </a:rPr>
                        <a:t>FC1</a:t>
                      </a:r>
                    </a:p>
                  </a:txBody>
                  <a:tcPr marL="68580" marR="68580" marT="0" marB="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000" kern="100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+mj-lt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Reconnaître/Différencier les joueurs</a:t>
                      </a:r>
                    </a:p>
                  </a:txBody>
                  <a:tcPr marL="68580" marR="68580" marT="0" marB="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000" kern="10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+mj-lt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Utiliser une grandeur physique pour différencier les 2 joueurs</a:t>
                      </a:r>
                    </a:p>
                  </a:txBody>
                  <a:tcPr marL="68580" marR="68580" marT="0" marB="0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000" kern="10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+mj-lt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Aucunes</a:t>
                      </a:r>
                    </a:p>
                  </a:txBody>
                  <a:tcPr marL="68580" marR="68580" marT="0" marB="0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2227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200" kern="100">
                          <a:solidFill>
                            <a:schemeClr val="tx2"/>
                          </a:solidFill>
                          <a:effectLst/>
                          <a:latin typeface="Schibsted Grotesk SemiBold" panose="020B0604020202020204" charset="0"/>
                          <a:ea typeface="Aptos" panose="020B0004020202020204" pitchFamily="34" charset="0"/>
                          <a:cs typeface="Schibsted Grotesk SemiBold" panose="020B0604020202020204" charset="0"/>
                        </a:rPr>
                        <a:t>FC2</a:t>
                      </a:r>
                    </a:p>
                  </a:txBody>
                  <a:tcPr marL="68580" marR="68580" marT="0" marB="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000" kern="100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+mj-lt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Détecter les pièces d’échecs bougés</a:t>
                      </a:r>
                    </a:p>
                  </a:txBody>
                  <a:tcPr marL="68580" marR="68580" marT="0" marB="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1919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200" kern="100" dirty="0">
                          <a:solidFill>
                            <a:schemeClr val="tx2"/>
                          </a:solidFill>
                          <a:effectLst/>
                          <a:latin typeface="Schibsted Grotesk SemiBold" panose="020B0604020202020204" charset="0"/>
                          <a:ea typeface="Aptos" panose="020B0004020202020204" pitchFamily="34" charset="0"/>
                          <a:cs typeface="Schibsted Grotesk SemiBold" panose="020B0604020202020204" charset="0"/>
                        </a:rPr>
                        <a:t>FC3</a:t>
                      </a:r>
                    </a:p>
                  </a:txBody>
                  <a:tcPr marL="68580" marR="68580" marT="0" marB="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000" kern="100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+mj-lt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Appliquer un temps d’attente à chaque pièce bougée</a:t>
                      </a:r>
                    </a:p>
                  </a:txBody>
                  <a:tcPr marL="68580" marR="68580" marT="0" marB="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000" kern="100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+mj-lt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Indicateur</a:t>
                      </a:r>
                    </a:p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000" kern="100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+mj-lt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Blocage Physique</a:t>
                      </a:r>
                    </a:p>
                  </a:txBody>
                  <a:tcPr marL="68580" marR="68580" marT="0" marB="0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000" kern="10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+mj-lt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Indicateurs obligatoires </a:t>
                      </a:r>
                      <a:r>
                        <a:rPr lang="fr-FR" sz="1000" kern="10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+mj-lt"/>
                          <a:ea typeface="Aptos" panose="020B0004020202020204" pitchFamily="34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fr-FR" sz="1000" kern="10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+mj-lt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 LEDs</a:t>
                      </a:r>
                    </a:p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000" kern="10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+mj-lt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Blocage physique optionnel </a:t>
                      </a:r>
                      <a:r>
                        <a:rPr lang="fr-FR" sz="1000" kern="10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+mj-lt"/>
                          <a:ea typeface="Aptos" panose="020B0004020202020204" pitchFamily="34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fr-FR" sz="1000" kern="10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+mj-lt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 Electroaimants</a:t>
                      </a:r>
                    </a:p>
                  </a:txBody>
                  <a:tcPr marL="68580" marR="68580" marT="0" marB="0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7917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200" kern="100" dirty="0">
                          <a:solidFill>
                            <a:schemeClr val="tx2"/>
                          </a:solidFill>
                          <a:effectLst/>
                          <a:latin typeface="Schibsted Grotesk SemiBold" panose="020B0604020202020204" charset="0"/>
                          <a:ea typeface="Aptos" panose="020B0004020202020204" pitchFamily="34" charset="0"/>
                          <a:cs typeface="Schibsted Grotesk SemiBold" panose="020B0604020202020204" charset="0"/>
                        </a:rPr>
                        <a:t>FC4</a:t>
                      </a:r>
                    </a:p>
                  </a:txBody>
                  <a:tcPr marL="68580" marR="68580" marT="0" marB="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000" kern="100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+mj-lt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Être suffisamment alimenté</a:t>
                      </a:r>
                    </a:p>
                  </a:txBody>
                  <a:tcPr marL="68580" marR="68580" marT="0" marB="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000" kern="100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+mj-lt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Alim 24V qui débite assez de courant</a:t>
                      </a:r>
                    </a:p>
                  </a:txBody>
                  <a:tcPr marL="68580" marR="68580" marT="0" marB="0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000" kern="10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+mj-lt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Tension de l’alim au choix</a:t>
                      </a:r>
                    </a:p>
                  </a:txBody>
                  <a:tcPr marL="68580" marR="68580" marT="0" marB="0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2227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200" kern="100" dirty="0">
                          <a:solidFill>
                            <a:schemeClr val="tx2"/>
                          </a:solidFill>
                          <a:effectLst/>
                          <a:latin typeface="Schibsted Grotesk SemiBold" panose="020B0604020202020204" charset="0"/>
                          <a:ea typeface="Aptos" panose="020B0004020202020204" pitchFamily="34" charset="0"/>
                          <a:cs typeface="Schibsted Grotesk SemiBold" panose="020B0604020202020204" charset="0"/>
                        </a:rPr>
                        <a:t>FC5</a:t>
                      </a:r>
                    </a:p>
                  </a:txBody>
                  <a:tcPr marL="68580" marR="68580" marT="0" marB="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000" kern="100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+mj-lt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Respecter les normes de sécurité électrique</a:t>
                      </a:r>
                    </a:p>
                  </a:txBody>
                  <a:tcPr marL="68580" marR="68580" marT="0" marB="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000" kern="100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+mj-lt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Dissipation thermique pour rester à la température ambiante</a:t>
                      </a:r>
                    </a:p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000" kern="100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+mj-lt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Pas de risques d’électrocution (IPXX)</a:t>
                      </a:r>
                    </a:p>
                  </a:txBody>
                  <a:tcPr marL="68580" marR="68580" marT="0" marB="0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000" kern="100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+mj-lt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Température : ± 3°C</a:t>
                      </a:r>
                    </a:p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000" kern="100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+mj-lt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Risques électrocution : aucunes tolérances</a:t>
                      </a:r>
                    </a:p>
                  </a:txBody>
                  <a:tcPr marL="68580" marR="68580" marT="0" marB="0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2227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200" kern="100" dirty="0">
                          <a:solidFill>
                            <a:schemeClr val="tx2"/>
                          </a:solidFill>
                          <a:effectLst/>
                          <a:latin typeface="Schibsted Grotesk SemiBold" panose="020B0604020202020204" charset="0"/>
                          <a:ea typeface="Aptos" panose="020B0004020202020204" pitchFamily="34" charset="0"/>
                          <a:cs typeface="Schibsted Grotesk SemiBold" panose="020B0604020202020204" charset="0"/>
                        </a:rPr>
                        <a:t>FC7</a:t>
                      </a:r>
                    </a:p>
                  </a:txBody>
                  <a:tcPr marL="68580" marR="68580" marT="0" marB="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000" kern="10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+mj-lt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Respecter le budget alloué au développement du hardware</a:t>
                      </a:r>
                    </a:p>
                  </a:txBody>
                  <a:tcPr marL="68580" marR="68580" marT="0" marB="0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000" kern="100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+mj-lt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300€</a:t>
                      </a:r>
                    </a:p>
                  </a:txBody>
                  <a:tcPr marL="68580" marR="68580" marT="0" marB="0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000" kern="100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+mj-lt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+10%</a:t>
                      </a:r>
                    </a:p>
                  </a:txBody>
                  <a:tcPr marL="68580" marR="68580" marT="0" marB="0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76305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479894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4">
          <a:extLst>
            <a:ext uri="{FF2B5EF4-FFF2-40B4-BE49-F238E27FC236}">
              <a16:creationId xmlns:a16="http://schemas.microsoft.com/office/drawing/2014/main" id="{4ED6AEB2-7526-DFEE-3197-9B49E61BEC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" name="Google Shape;889;p39">
            <a:extLst>
              <a:ext uri="{FF2B5EF4-FFF2-40B4-BE49-F238E27FC236}">
                <a16:creationId xmlns:a16="http://schemas.microsoft.com/office/drawing/2014/main" id="{4A369785-0756-7D32-A40B-66566FC6EB7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35336393"/>
              </p:ext>
            </p:extLst>
          </p:nvPr>
        </p:nvGraphicFramePr>
        <p:xfrm>
          <a:off x="507451" y="5312022"/>
          <a:ext cx="8454216" cy="2054151"/>
        </p:xfrm>
        <a:graphic>
          <a:graphicData uri="http://schemas.openxmlformats.org/drawingml/2006/table">
            <a:tbl>
              <a:tblPr>
                <a:noFill/>
                <a:tableStyleId>{BDABB473-F607-411F-9911-1804E27E0305}</a:tableStyleId>
              </a:tblPr>
              <a:tblGrid>
                <a:gridCol w="11527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329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089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5955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7634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200" dirty="0">
                          <a:solidFill>
                            <a:schemeClr val="dk1"/>
                          </a:solidFill>
                          <a:latin typeface="Schibsted Grotesk SemiBold"/>
                          <a:ea typeface="Schibsted Grotesk SemiBold"/>
                          <a:cs typeface="Schibsted Grotesk SemiBold"/>
                          <a:sym typeface="Schibsted Grotesk SemiBold"/>
                        </a:rPr>
                        <a:t>Fonction</a:t>
                      </a: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ABAB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dk1"/>
                          </a:solidFill>
                          <a:latin typeface="Schibsted Grotesk SemiBold"/>
                          <a:ea typeface="Schibsted Grotesk SemiBold"/>
                          <a:cs typeface="Schibsted Grotesk SemiBold"/>
                          <a:sym typeface="Schibsted Grotesk SemiBold"/>
                        </a:rPr>
                        <a:t>Nom</a:t>
                      </a:r>
                      <a:endParaRPr sz="1200" dirty="0">
                        <a:solidFill>
                          <a:schemeClr val="dk1"/>
                        </a:solidFill>
                        <a:latin typeface="Schibsted Grotesk SemiBold"/>
                        <a:ea typeface="Schibsted Grotesk SemiBold"/>
                        <a:cs typeface="Schibsted Grotesk SemiBold"/>
                        <a:sym typeface="Schibsted Grotesk SemiBold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dk1"/>
                          </a:solidFill>
                          <a:latin typeface="Schibsted Grotesk SemiBold"/>
                          <a:ea typeface="Schibsted Grotesk SemiBold"/>
                          <a:cs typeface="Schibsted Grotesk SemiBold"/>
                          <a:sym typeface="Schibsted Grotesk SemiBold"/>
                        </a:rPr>
                        <a:t>Critères</a:t>
                      </a:r>
                      <a:endParaRPr sz="1200" dirty="0">
                        <a:solidFill>
                          <a:schemeClr val="dk1"/>
                        </a:solidFill>
                        <a:latin typeface="Schibsted Grotesk SemiBold"/>
                        <a:ea typeface="Schibsted Grotesk SemiBold"/>
                        <a:cs typeface="Schibsted Grotesk SemiBold"/>
                        <a:sym typeface="Schibsted Grotesk SemiBol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dirty="0">
                          <a:solidFill>
                            <a:schemeClr val="dk1"/>
                          </a:solidFill>
                          <a:latin typeface="Schibsted Grotesk SemiBold"/>
                          <a:ea typeface="Schibsted Grotesk SemiBold"/>
                          <a:cs typeface="Schibsted Grotesk SemiBold"/>
                          <a:sym typeface="Schibsted Grotesk SemiBold"/>
                        </a:rPr>
                        <a:t>Tolérances</a:t>
                      </a:r>
                      <a:endParaRPr sz="1200" dirty="0">
                        <a:solidFill>
                          <a:schemeClr val="dk1"/>
                        </a:solidFill>
                        <a:latin typeface="Schibsted Grotesk SemiBold"/>
                        <a:ea typeface="Schibsted Grotesk SemiBold"/>
                        <a:cs typeface="Schibsted Grotesk SemiBold"/>
                        <a:sym typeface="Schibsted Grotesk SemiBol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2227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200" kern="100" dirty="0">
                          <a:solidFill>
                            <a:schemeClr val="tx2"/>
                          </a:solidFill>
                          <a:effectLst/>
                          <a:latin typeface="Schibsted Grotesk SemiBold" panose="020B0604020202020204" charset="0"/>
                          <a:ea typeface="Aptos" panose="020B0004020202020204" pitchFamily="34" charset="0"/>
                          <a:cs typeface="Schibsted Grotesk SemiBold" panose="020B0604020202020204" charset="0"/>
                        </a:rPr>
                        <a:t>FC1</a:t>
                      </a:r>
                    </a:p>
                  </a:txBody>
                  <a:tcPr marL="68580" marR="68580" marT="0" marB="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000" u="none" kern="100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+mj-lt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Reconnaître/Différencier les joueurs</a:t>
                      </a:r>
                      <a:endParaRPr lang="fr-FR" sz="1100" u="none" kern="100" dirty="0"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+mj-lt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000" kern="100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+mj-lt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Le soft récupère les informations du Hard et les traite</a:t>
                      </a:r>
                    </a:p>
                  </a:txBody>
                  <a:tcPr marL="68580" marR="68580" marT="0" marB="0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000" kern="10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+mj-lt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Aucunes</a:t>
                      </a:r>
                    </a:p>
                  </a:txBody>
                  <a:tcPr marL="68580" marR="68580" marT="0" marB="0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2227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200" kern="100" dirty="0">
                          <a:solidFill>
                            <a:schemeClr val="tx2"/>
                          </a:solidFill>
                          <a:effectLst/>
                          <a:latin typeface="Schibsted Grotesk SemiBold" panose="020B0604020202020204" charset="0"/>
                          <a:ea typeface="Aptos" panose="020B0004020202020204" pitchFamily="34" charset="0"/>
                          <a:cs typeface="Schibsted Grotesk SemiBold" panose="020B0604020202020204" charset="0"/>
                        </a:rPr>
                        <a:t>FC2</a:t>
                      </a:r>
                    </a:p>
                  </a:txBody>
                  <a:tcPr marL="68580" marR="68580" marT="0" marB="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000" kern="100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+mj-lt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Détecter les pièces d’échecs bougés</a:t>
                      </a:r>
                    </a:p>
                  </a:txBody>
                  <a:tcPr marL="68580" marR="68580" marT="0" marB="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1919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200" kern="100" dirty="0">
                          <a:solidFill>
                            <a:schemeClr val="tx2"/>
                          </a:solidFill>
                          <a:effectLst/>
                          <a:latin typeface="Schibsted Grotesk SemiBold" panose="020B0604020202020204" charset="0"/>
                          <a:ea typeface="Aptos" panose="020B0004020202020204" pitchFamily="34" charset="0"/>
                          <a:cs typeface="Schibsted Grotesk SemiBold" panose="020B0604020202020204" charset="0"/>
                        </a:rPr>
                        <a:t>FC3</a:t>
                      </a:r>
                    </a:p>
                  </a:txBody>
                  <a:tcPr marL="68580" marR="68580" marT="0" marB="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000" kern="100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+mj-lt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Appliquer un temps d’attente à chaque pièce bougée</a:t>
                      </a:r>
                    </a:p>
                  </a:txBody>
                  <a:tcPr marL="68580" marR="68580" marT="0" marB="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000" kern="100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+mj-lt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Suivi des </a:t>
                      </a:r>
                      <a:r>
                        <a:rPr lang="fr-FR" sz="1000" kern="10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+mj-lt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cooldowns</a:t>
                      </a:r>
                      <a:r>
                        <a:rPr lang="fr-FR" sz="1000" kern="100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+mj-lt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 de chaque pièce</a:t>
                      </a:r>
                    </a:p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000" kern="100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+mj-lt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Variable réglable via le code</a:t>
                      </a:r>
                    </a:p>
                  </a:txBody>
                  <a:tcPr marL="68580" marR="68580" marT="0" marB="0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000" kern="10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+mj-lt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Temps d’attente réglable optionnel</a:t>
                      </a:r>
                    </a:p>
                  </a:txBody>
                  <a:tcPr marL="68580" marR="68580" marT="0" marB="0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7917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200" kern="100" dirty="0">
                          <a:solidFill>
                            <a:schemeClr val="tx2"/>
                          </a:solidFill>
                          <a:effectLst/>
                          <a:latin typeface="Schibsted Grotesk SemiBold" panose="020B0604020202020204" charset="0"/>
                          <a:ea typeface="Aptos" panose="020B0004020202020204" pitchFamily="34" charset="0"/>
                          <a:cs typeface="Schibsted Grotesk SemiBold" panose="020B0604020202020204" charset="0"/>
                        </a:rPr>
                        <a:t>FC5</a:t>
                      </a:r>
                    </a:p>
                  </a:txBody>
                  <a:tcPr marL="68580" marR="68580" marT="0" marB="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000" kern="100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+mj-lt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Respecter les normes de sécurité électrique</a:t>
                      </a:r>
                    </a:p>
                  </a:txBody>
                  <a:tcPr marL="68580" marR="68580" marT="0" marB="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000" kern="100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+mj-lt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Faire attention à ne pas pouvoir surutiliser le plateau</a:t>
                      </a:r>
                    </a:p>
                  </a:txBody>
                  <a:tcPr marL="68580" marR="68580" marT="0" marB="0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000" kern="10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+mj-lt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Aucunes</a:t>
                      </a:r>
                    </a:p>
                  </a:txBody>
                  <a:tcPr marL="68580" marR="68580" marT="0" marB="0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2227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200" kern="100" dirty="0">
                          <a:solidFill>
                            <a:schemeClr val="tx2"/>
                          </a:solidFill>
                          <a:effectLst/>
                          <a:latin typeface="Schibsted Grotesk SemiBold" panose="020B0604020202020204" charset="0"/>
                          <a:ea typeface="Aptos" panose="020B0004020202020204" pitchFamily="34" charset="0"/>
                          <a:cs typeface="Schibsted Grotesk SemiBold" panose="020B0604020202020204" charset="0"/>
                        </a:rPr>
                        <a:t>FC7</a:t>
                      </a:r>
                    </a:p>
                  </a:txBody>
                  <a:tcPr marL="68580" marR="68580" marT="0" marB="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000" kern="100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+mj-lt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Respecter le budget alloué au développement du software</a:t>
                      </a:r>
                    </a:p>
                  </a:txBody>
                  <a:tcPr marL="68580" marR="68580" marT="0" marB="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000" kern="100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+mj-lt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50€</a:t>
                      </a:r>
                    </a:p>
                  </a:txBody>
                  <a:tcPr marL="68580" marR="68580" marT="0" marB="0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000" kern="100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+mj-lt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+10%</a:t>
                      </a:r>
                    </a:p>
                  </a:txBody>
                  <a:tcPr marL="68580" marR="68580" marT="0" marB="0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7" name="Google Shape;709;p32">
            <a:extLst>
              <a:ext uri="{FF2B5EF4-FFF2-40B4-BE49-F238E27FC236}">
                <a16:creationId xmlns:a16="http://schemas.microsoft.com/office/drawing/2014/main" id="{16F98EB6-B5B0-C6F5-7C4F-8B37210D3112}"/>
              </a:ext>
            </a:extLst>
          </p:cNvPr>
          <p:cNvSpPr txBox="1">
            <a:spLocks/>
          </p:cNvSpPr>
          <p:nvPr/>
        </p:nvSpPr>
        <p:spPr>
          <a:xfrm>
            <a:off x="507451" y="305320"/>
            <a:ext cx="5111669" cy="756036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chibsted Grotesk"/>
              <a:buNone/>
              <a:defRPr sz="60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chibsted Grotesk"/>
              <a:buNone/>
              <a:defRPr sz="6000" b="0" i="0" u="none" strike="noStrike" cap="none">
                <a:solidFill>
                  <a:schemeClr val="lt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chibsted Grotesk"/>
              <a:buNone/>
              <a:defRPr sz="6000" b="0" i="0" u="none" strike="noStrike" cap="none">
                <a:solidFill>
                  <a:schemeClr val="lt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chibsted Grotesk"/>
              <a:buNone/>
              <a:defRPr sz="6000" b="0" i="0" u="none" strike="noStrike" cap="none">
                <a:solidFill>
                  <a:schemeClr val="lt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chibsted Grotesk"/>
              <a:buNone/>
              <a:defRPr sz="6000" b="0" i="0" u="none" strike="noStrike" cap="none">
                <a:solidFill>
                  <a:schemeClr val="lt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chibsted Grotesk"/>
              <a:buNone/>
              <a:defRPr sz="6000" b="0" i="0" u="none" strike="noStrike" cap="none">
                <a:solidFill>
                  <a:schemeClr val="lt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chibsted Grotesk"/>
              <a:buNone/>
              <a:defRPr sz="6000" b="0" i="0" u="none" strike="noStrike" cap="none">
                <a:solidFill>
                  <a:schemeClr val="lt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chibsted Grotesk"/>
              <a:buNone/>
              <a:defRPr sz="6000" b="0" i="0" u="none" strike="noStrike" cap="none">
                <a:solidFill>
                  <a:schemeClr val="lt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chibsted Grotesk"/>
              <a:buNone/>
              <a:defRPr sz="6000" b="0" i="0" u="none" strike="noStrike" cap="none">
                <a:solidFill>
                  <a:schemeClr val="lt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9pPr>
          </a:lstStyle>
          <a:p>
            <a:pPr algn="l"/>
            <a:r>
              <a:rPr lang="en" sz="4800" dirty="0"/>
              <a:t>04</a:t>
            </a:r>
          </a:p>
        </p:txBody>
      </p:sp>
      <p:sp>
        <p:nvSpPr>
          <p:cNvPr id="25" name="Google Shape;708;p32">
            <a:extLst>
              <a:ext uri="{FF2B5EF4-FFF2-40B4-BE49-F238E27FC236}">
                <a16:creationId xmlns:a16="http://schemas.microsoft.com/office/drawing/2014/main" id="{EA2226C3-8C3A-5271-BB69-B427B0179292}"/>
              </a:ext>
            </a:extLst>
          </p:cNvPr>
          <p:cNvSpPr txBox="1">
            <a:spLocks/>
          </p:cNvSpPr>
          <p:nvPr/>
        </p:nvSpPr>
        <p:spPr>
          <a:xfrm>
            <a:off x="1741355" y="305320"/>
            <a:ext cx="1937516" cy="6971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chibsted Grotesk"/>
              <a:buNone/>
              <a:defRPr sz="45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chibsted Grotesk"/>
              <a:buNone/>
              <a:defRPr sz="36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chibsted Grotesk"/>
              <a:buNone/>
              <a:defRPr sz="36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chibsted Grotesk"/>
              <a:buNone/>
              <a:defRPr sz="36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chibsted Grotesk"/>
              <a:buNone/>
              <a:defRPr sz="36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chibsted Grotesk"/>
              <a:buNone/>
              <a:defRPr sz="36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chibsted Grotesk"/>
              <a:buNone/>
              <a:defRPr sz="36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chibsted Grotesk"/>
              <a:buNone/>
              <a:defRPr sz="36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chibsted Grotesk"/>
              <a:buNone/>
              <a:defRPr sz="36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9pPr>
          </a:lstStyle>
          <a:p>
            <a:pPr algn="l"/>
            <a:r>
              <a:rPr lang="fr-FR" sz="3600" dirty="0"/>
              <a:t>Maîtrise</a:t>
            </a:r>
          </a:p>
        </p:txBody>
      </p:sp>
      <p:sp>
        <p:nvSpPr>
          <p:cNvPr id="26" name="Google Shape;708;p32">
            <a:extLst>
              <a:ext uri="{FF2B5EF4-FFF2-40B4-BE49-F238E27FC236}">
                <a16:creationId xmlns:a16="http://schemas.microsoft.com/office/drawing/2014/main" id="{81F837EE-BD3F-B2CC-D623-EFB69D5D299D}"/>
              </a:ext>
            </a:extLst>
          </p:cNvPr>
          <p:cNvSpPr txBox="1">
            <a:spLocks/>
          </p:cNvSpPr>
          <p:nvPr/>
        </p:nvSpPr>
        <p:spPr>
          <a:xfrm>
            <a:off x="3599219" y="310370"/>
            <a:ext cx="2003473" cy="6971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chibsted Grotesk"/>
              <a:buNone/>
              <a:defRPr sz="45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chibsted Grotesk"/>
              <a:buNone/>
              <a:defRPr sz="36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chibsted Grotesk"/>
              <a:buNone/>
              <a:defRPr sz="36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chibsted Grotesk"/>
              <a:buNone/>
              <a:defRPr sz="36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chibsted Grotesk"/>
              <a:buNone/>
              <a:defRPr sz="36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chibsted Grotesk"/>
              <a:buNone/>
              <a:defRPr sz="36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chibsted Grotesk"/>
              <a:buNone/>
              <a:defRPr sz="36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chibsted Grotesk"/>
              <a:buNone/>
              <a:defRPr sz="36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chibsted Grotesk"/>
              <a:buNone/>
              <a:defRPr sz="36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9pPr>
          </a:lstStyle>
          <a:p>
            <a:pPr algn="l"/>
            <a:r>
              <a:rPr lang="fr-FR" sz="3600" dirty="0"/>
              <a:t>d’œuvre </a:t>
            </a:r>
          </a:p>
        </p:txBody>
      </p:sp>
      <p:sp>
        <p:nvSpPr>
          <p:cNvPr id="2" name="Google Shape;747;p34">
            <a:extLst>
              <a:ext uri="{FF2B5EF4-FFF2-40B4-BE49-F238E27FC236}">
                <a16:creationId xmlns:a16="http://schemas.microsoft.com/office/drawing/2014/main" id="{668BEB51-85DA-8EE8-13A3-1708270AB429}"/>
              </a:ext>
            </a:extLst>
          </p:cNvPr>
          <p:cNvSpPr txBox="1">
            <a:spLocks/>
          </p:cNvSpPr>
          <p:nvPr/>
        </p:nvSpPr>
        <p:spPr>
          <a:xfrm>
            <a:off x="713225" y="6339098"/>
            <a:ext cx="2879700" cy="4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0" i="0" u="none" strike="noStrike" cap="none">
                <a:solidFill>
                  <a:schemeClr val="dk1"/>
                </a:solidFill>
                <a:latin typeface="Schibsted Grotesk SemiBold"/>
                <a:ea typeface="Schibsted Grotesk SemiBold"/>
                <a:cs typeface="Schibsted Grotesk SemiBold"/>
                <a:sym typeface="Schibsted Grotesk SemiBold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/>
            <a:r>
              <a:rPr lang="fr-FR" b="1" dirty="0">
                <a:solidFill>
                  <a:srgbClr val="565656"/>
                </a:solidFill>
              </a:rPr>
              <a:t>Software</a:t>
            </a:r>
          </a:p>
        </p:txBody>
      </p:sp>
      <p:sp>
        <p:nvSpPr>
          <p:cNvPr id="3" name="Google Shape;748;p34">
            <a:extLst>
              <a:ext uri="{FF2B5EF4-FFF2-40B4-BE49-F238E27FC236}">
                <a16:creationId xmlns:a16="http://schemas.microsoft.com/office/drawing/2014/main" id="{A64996CC-EF45-84C2-1953-6D5756F79DC8}"/>
              </a:ext>
            </a:extLst>
          </p:cNvPr>
          <p:cNvSpPr txBox="1">
            <a:spLocks/>
          </p:cNvSpPr>
          <p:nvPr/>
        </p:nvSpPr>
        <p:spPr>
          <a:xfrm>
            <a:off x="6108046" y="521961"/>
            <a:ext cx="2606457" cy="40920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fr-FR" sz="2400" b="1" dirty="0">
                <a:solidFill>
                  <a:srgbClr val="565656"/>
                </a:solidFill>
                <a:latin typeface="Schibsted Grotesk SemiBold" panose="020B0604020202020204" charset="0"/>
                <a:cs typeface="Schibsted Grotesk SemiBold" panose="020B0604020202020204" charset="0"/>
              </a:rPr>
              <a:t>Hardware</a:t>
            </a:r>
          </a:p>
        </p:txBody>
      </p:sp>
      <p:sp>
        <p:nvSpPr>
          <p:cNvPr id="7" name="Google Shape;752;p34">
            <a:extLst>
              <a:ext uri="{FF2B5EF4-FFF2-40B4-BE49-F238E27FC236}">
                <a16:creationId xmlns:a16="http://schemas.microsoft.com/office/drawing/2014/main" id="{B8A1F7BD-A4E4-E582-7034-B6BC0043CD5A}"/>
              </a:ext>
            </a:extLst>
          </p:cNvPr>
          <p:cNvSpPr txBox="1">
            <a:spLocks/>
          </p:cNvSpPr>
          <p:nvPr/>
        </p:nvSpPr>
        <p:spPr>
          <a:xfrm>
            <a:off x="5544301" y="6339098"/>
            <a:ext cx="2879700" cy="452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fr-FR" sz="1800" b="1" dirty="0">
                <a:solidFill>
                  <a:srgbClr val="565656"/>
                </a:solidFill>
                <a:latin typeface="Schibsted Grotesk SemiBold" panose="020B0604020202020204" charset="0"/>
                <a:cs typeface="Schibsted Grotesk SemiBold" panose="020B0604020202020204" charset="0"/>
              </a:rPr>
              <a:t>Méca</a:t>
            </a:r>
          </a:p>
        </p:txBody>
      </p:sp>
      <p:sp>
        <p:nvSpPr>
          <p:cNvPr id="9" name="Google Shape;754;p34">
            <a:extLst>
              <a:ext uri="{FF2B5EF4-FFF2-40B4-BE49-F238E27FC236}">
                <a16:creationId xmlns:a16="http://schemas.microsoft.com/office/drawing/2014/main" id="{28C2FBD7-F31F-0689-7C1C-7FE6B00BAC33}"/>
              </a:ext>
            </a:extLst>
          </p:cNvPr>
          <p:cNvSpPr/>
          <p:nvPr/>
        </p:nvSpPr>
        <p:spPr>
          <a:xfrm>
            <a:off x="1816925" y="5482298"/>
            <a:ext cx="672300" cy="6723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igtree"/>
              <a:ea typeface="Figtree"/>
              <a:cs typeface="Figtree"/>
              <a:sym typeface="Figtree"/>
            </a:endParaRPr>
          </a:p>
        </p:txBody>
      </p: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0518FB30-7871-49B0-8C36-294D3F0B4ECE}"/>
              </a:ext>
            </a:extLst>
          </p:cNvPr>
          <p:cNvGrpSpPr/>
          <p:nvPr/>
        </p:nvGrpSpPr>
        <p:grpSpPr>
          <a:xfrm>
            <a:off x="5771896" y="354239"/>
            <a:ext cx="672300" cy="672300"/>
            <a:chOff x="5771896" y="354239"/>
            <a:chExt cx="672300" cy="672300"/>
          </a:xfrm>
        </p:grpSpPr>
        <p:sp>
          <p:nvSpPr>
            <p:cNvPr id="8" name="Google Shape;753;p34">
              <a:extLst>
                <a:ext uri="{FF2B5EF4-FFF2-40B4-BE49-F238E27FC236}">
                  <a16:creationId xmlns:a16="http://schemas.microsoft.com/office/drawing/2014/main" id="{2D736F46-1760-475F-CA31-3EEBECBA7EF6}"/>
                </a:ext>
              </a:extLst>
            </p:cNvPr>
            <p:cNvSpPr/>
            <p:nvPr/>
          </p:nvSpPr>
          <p:spPr>
            <a:xfrm>
              <a:off x="5771896" y="354239"/>
              <a:ext cx="672300" cy="672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gtree"/>
                <a:ea typeface="Figtree"/>
                <a:cs typeface="Figtree"/>
                <a:sym typeface="Figtree"/>
              </a:endParaRPr>
            </a:p>
          </p:txBody>
        </p:sp>
        <p:pic>
          <p:nvPicPr>
            <p:cNvPr id="63" name="Image 62">
              <a:extLst>
                <a:ext uri="{FF2B5EF4-FFF2-40B4-BE49-F238E27FC236}">
                  <a16:creationId xmlns:a16="http://schemas.microsoft.com/office/drawing/2014/main" id="{FDF5B11C-3E27-E0EC-ECDB-2FD5454085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5867272" y="449615"/>
              <a:ext cx="481548" cy="481548"/>
            </a:xfrm>
            <a:prstGeom prst="rect">
              <a:avLst/>
            </a:prstGeom>
          </p:spPr>
        </p:pic>
      </p:grpSp>
      <p:grpSp>
        <p:nvGrpSpPr>
          <p:cNvPr id="64" name="Google Shape;1334;p48">
            <a:extLst>
              <a:ext uri="{FF2B5EF4-FFF2-40B4-BE49-F238E27FC236}">
                <a16:creationId xmlns:a16="http://schemas.microsoft.com/office/drawing/2014/main" id="{F8C33973-0C10-FC45-363B-EA3534C2E280}"/>
              </a:ext>
            </a:extLst>
          </p:cNvPr>
          <p:cNvGrpSpPr/>
          <p:nvPr/>
        </p:nvGrpSpPr>
        <p:grpSpPr>
          <a:xfrm>
            <a:off x="1909485" y="5614705"/>
            <a:ext cx="473670" cy="407468"/>
            <a:chOff x="5773225" y="2166325"/>
            <a:chExt cx="340750" cy="293125"/>
          </a:xfrm>
          <a:solidFill>
            <a:srgbClr val="000000"/>
          </a:solidFill>
        </p:grpSpPr>
        <p:sp>
          <p:nvSpPr>
            <p:cNvPr id="65" name="Google Shape;1335;p48">
              <a:extLst>
                <a:ext uri="{FF2B5EF4-FFF2-40B4-BE49-F238E27FC236}">
                  <a16:creationId xmlns:a16="http://schemas.microsoft.com/office/drawing/2014/main" id="{BFE56A57-CBBC-D882-2635-B6D9C78C9A15}"/>
                </a:ext>
              </a:extLst>
            </p:cNvPr>
            <p:cNvSpPr/>
            <p:nvPr/>
          </p:nvSpPr>
          <p:spPr>
            <a:xfrm>
              <a:off x="5927175" y="2376200"/>
              <a:ext cx="32800" cy="10050"/>
            </a:xfrm>
            <a:custGeom>
              <a:avLst/>
              <a:gdLst/>
              <a:ahLst/>
              <a:cxnLst/>
              <a:rect l="l" t="t" r="r" b="b"/>
              <a:pathLst>
                <a:path w="1312" h="402" extrusionOk="0">
                  <a:moveTo>
                    <a:pt x="201" y="1"/>
                  </a:moveTo>
                  <a:cubicBezTo>
                    <a:pt x="90" y="1"/>
                    <a:pt x="0" y="90"/>
                    <a:pt x="0" y="200"/>
                  </a:cubicBezTo>
                  <a:cubicBezTo>
                    <a:pt x="0" y="312"/>
                    <a:pt x="90" y="401"/>
                    <a:pt x="201" y="401"/>
                  </a:cubicBezTo>
                  <a:lnTo>
                    <a:pt x="1111" y="401"/>
                  </a:lnTo>
                  <a:cubicBezTo>
                    <a:pt x="1221" y="401"/>
                    <a:pt x="1312" y="312"/>
                    <a:pt x="1312" y="200"/>
                  </a:cubicBezTo>
                  <a:cubicBezTo>
                    <a:pt x="1312" y="90"/>
                    <a:pt x="1221" y="1"/>
                    <a:pt x="111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336;p48">
              <a:extLst>
                <a:ext uri="{FF2B5EF4-FFF2-40B4-BE49-F238E27FC236}">
                  <a16:creationId xmlns:a16="http://schemas.microsoft.com/office/drawing/2014/main" id="{7EEAA42F-6D14-7C61-04E5-1F521B8C6AD3}"/>
                </a:ext>
              </a:extLst>
            </p:cNvPr>
            <p:cNvSpPr/>
            <p:nvPr/>
          </p:nvSpPr>
          <p:spPr>
            <a:xfrm>
              <a:off x="5818525" y="2204725"/>
              <a:ext cx="10075" cy="10025"/>
            </a:xfrm>
            <a:custGeom>
              <a:avLst/>
              <a:gdLst/>
              <a:ahLst/>
              <a:cxnLst/>
              <a:rect l="l" t="t" r="r" b="b"/>
              <a:pathLst>
                <a:path w="403" h="401" extrusionOk="0">
                  <a:moveTo>
                    <a:pt x="201" y="0"/>
                  </a:moveTo>
                  <a:cubicBezTo>
                    <a:pt x="91" y="0"/>
                    <a:pt x="0" y="89"/>
                    <a:pt x="0" y="200"/>
                  </a:cubicBezTo>
                  <a:cubicBezTo>
                    <a:pt x="0" y="312"/>
                    <a:pt x="91" y="400"/>
                    <a:pt x="201" y="400"/>
                  </a:cubicBezTo>
                  <a:cubicBezTo>
                    <a:pt x="312" y="400"/>
                    <a:pt x="402" y="312"/>
                    <a:pt x="402" y="200"/>
                  </a:cubicBezTo>
                  <a:cubicBezTo>
                    <a:pt x="402" y="89"/>
                    <a:pt x="312" y="0"/>
                    <a:pt x="20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337;p48">
              <a:extLst>
                <a:ext uri="{FF2B5EF4-FFF2-40B4-BE49-F238E27FC236}">
                  <a16:creationId xmlns:a16="http://schemas.microsoft.com/office/drawing/2014/main" id="{AC64F596-1695-5115-DC9B-EAD84A73D863}"/>
                </a:ext>
              </a:extLst>
            </p:cNvPr>
            <p:cNvSpPr/>
            <p:nvPr/>
          </p:nvSpPr>
          <p:spPr>
            <a:xfrm>
              <a:off x="5838350" y="2204725"/>
              <a:ext cx="10050" cy="10025"/>
            </a:xfrm>
            <a:custGeom>
              <a:avLst/>
              <a:gdLst/>
              <a:ahLst/>
              <a:cxnLst/>
              <a:rect l="l" t="t" r="r" b="b"/>
              <a:pathLst>
                <a:path w="402" h="401" extrusionOk="0">
                  <a:moveTo>
                    <a:pt x="201" y="0"/>
                  </a:moveTo>
                  <a:cubicBezTo>
                    <a:pt x="90" y="0"/>
                    <a:pt x="0" y="89"/>
                    <a:pt x="0" y="200"/>
                  </a:cubicBezTo>
                  <a:cubicBezTo>
                    <a:pt x="0" y="312"/>
                    <a:pt x="90" y="400"/>
                    <a:pt x="201" y="400"/>
                  </a:cubicBezTo>
                  <a:cubicBezTo>
                    <a:pt x="312" y="400"/>
                    <a:pt x="402" y="312"/>
                    <a:pt x="402" y="200"/>
                  </a:cubicBezTo>
                  <a:cubicBezTo>
                    <a:pt x="402" y="89"/>
                    <a:pt x="312" y="0"/>
                    <a:pt x="20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338;p48">
              <a:extLst>
                <a:ext uri="{FF2B5EF4-FFF2-40B4-BE49-F238E27FC236}">
                  <a16:creationId xmlns:a16="http://schemas.microsoft.com/office/drawing/2014/main" id="{A6699F7F-ACE4-4187-BE81-FF4B27EAD829}"/>
                </a:ext>
              </a:extLst>
            </p:cNvPr>
            <p:cNvSpPr/>
            <p:nvPr/>
          </p:nvSpPr>
          <p:spPr>
            <a:xfrm>
              <a:off x="5858150" y="2204725"/>
              <a:ext cx="10050" cy="10025"/>
            </a:xfrm>
            <a:custGeom>
              <a:avLst/>
              <a:gdLst/>
              <a:ahLst/>
              <a:cxnLst/>
              <a:rect l="l" t="t" r="r" b="b"/>
              <a:pathLst>
                <a:path w="402" h="401" extrusionOk="0">
                  <a:moveTo>
                    <a:pt x="202" y="0"/>
                  </a:moveTo>
                  <a:cubicBezTo>
                    <a:pt x="90" y="0"/>
                    <a:pt x="1" y="89"/>
                    <a:pt x="1" y="200"/>
                  </a:cubicBezTo>
                  <a:cubicBezTo>
                    <a:pt x="1" y="312"/>
                    <a:pt x="90" y="400"/>
                    <a:pt x="202" y="400"/>
                  </a:cubicBezTo>
                  <a:cubicBezTo>
                    <a:pt x="312" y="400"/>
                    <a:pt x="401" y="312"/>
                    <a:pt x="401" y="200"/>
                  </a:cubicBezTo>
                  <a:cubicBezTo>
                    <a:pt x="401" y="89"/>
                    <a:pt x="312" y="0"/>
                    <a:pt x="20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339;p48">
              <a:extLst>
                <a:ext uri="{FF2B5EF4-FFF2-40B4-BE49-F238E27FC236}">
                  <a16:creationId xmlns:a16="http://schemas.microsoft.com/office/drawing/2014/main" id="{BD2DE87B-1DD8-FC98-65DB-3F182D71CC6B}"/>
                </a:ext>
              </a:extLst>
            </p:cNvPr>
            <p:cNvSpPr/>
            <p:nvPr/>
          </p:nvSpPr>
          <p:spPr>
            <a:xfrm>
              <a:off x="5773225" y="2166325"/>
              <a:ext cx="340750" cy="293125"/>
            </a:xfrm>
            <a:custGeom>
              <a:avLst/>
              <a:gdLst/>
              <a:ahLst/>
              <a:cxnLst/>
              <a:rect l="l" t="t" r="r" b="b"/>
              <a:pathLst>
                <a:path w="13630" h="11725" extrusionOk="0">
                  <a:moveTo>
                    <a:pt x="12301" y="1318"/>
                  </a:moveTo>
                  <a:cubicBezTo>
                    <a:pt x="12354" y="1318"/>
                    <a:pt x="12396" y="1360"/>
                    <a:pt x="12396" y="1413"/>
                  </a:cubicBezTo>
                  <a:lnTo>
                    <a:pt x="12396" y="2130"/>
                  </a:lnTo>
                  <a:lnTo>
                    <a:pt x="1233" y="2130"/>
                  </a:lnTo>
                  <a:lnTo>
                    <a:pt x="1233" y="1413"/>
                  </a:lnTo>
                  <a:cubicBezTo>
                    <a:pt x="1233" y="1407"/>
                    <a:pt x="1233" y="1399"/>
                    <a:pt x="1234" y="1394"/>
                  </a:cubicBezTo>
                  <a:cubicBezTo>
                    <a:pt x="1244" y="1351"/>
                    <a:pt x="1281" y="1318"/>
                    <a:pt x="1328" y="1318"/>
                  </a:cubicBezTo>
                  <a:close/>
                  <a:moveTo>
                    <a:pt x="12751" y="399"/>
                  </a:moveTo>
                  <a:cubicBezTo>
                    <a:pt x="13015" y="399"/>
                    <a:pt x="13226" y="611"/>
                    <a:pt x="13226" y="874"/>
                  </a:cubicBezTo>
                  <a:lnTo>
                    <a:pt x="13228" y="7536"/>
                  </a:lnTo>
                  <a:lnTo>
                    <a:pt x="12793" y="7536"/>
                  </a:lnTo>
                  <a:lnTo>
                    <a:pt x="12793" y="1412"/>
                  </a:lnTo>
                  <a:cubicBezTo>
                    <a:pt x="12793" y="1139"/>
                    <a:pt x="12572" y="916"/>
                    <a:pt x="12300" y="916"/>
                  </a:cubicBezTo>
                  <a:lnTo>
                    <a:pt x="1326" y="916"/>
                  </a:lnTo>
                  <a:cubicBezTo>
                    <a:pt x="1071" y="916"/>
                    <a:pt x="859" y="1111"/>
                    <a:pt x="834" y="1360"/>
                  </a:cubicBezTo>
                  <a:cubicBezTo>
                    <a:pt x="831" y="1379"/>
                    <a:pt x="831" y="7536"/>
                    <a:pt x="831" y="7536"/>
                  </a:cubicBezTo>
                  <a:lnTo>
                    <a:pt x="398" y="7536"/>
                  </a:lnTo>
                  <a:lnTo>
                    <a:pt x="398" y="874"/>
                  </a:lnTo>
                  <a:cubicBezTo>
                    <a:pt x="398" y="611"/>
                    <a:pt x="610" y="399"/>
                    <a:pt x="873" y="399"/>
                  </a:cubicBezTo>
                  <a:close/>
                  <a:moveTo>
                    <a:pt x="12395" y="2527"/>
                  </a:moveTo>
                  <a:lnTo>
                    <a:pt x="12395" y="7535"/>
                  </a:lnTo>
                  <a:lnTo>
                    <a:pt x="10610" y="7535"/>
                  </a:lnTo>
                  <a:cubicBezTo>
                    <a:pt x="10498" y="7535"/>
                    <a:pt x="10409" y="7625"/>
                    <a:pt x="10409" y="7735"/>
                  </a:cubicBezTo>
                  <a:cubicBezTo>
                    <a:pt x="10409" y="7846"/>
                    <a:pt x="10499" y="7936"/>
                    <a:pt x="10610" y="7936"/>
                  </a:cubicBezTo>
                  <a:lnTo>
                    <a:pt x="13228" y="7936"/>
                  </a:lnTo>
                  <a:lnTo>
                    <a:pt x="13228" y="8778"/>
                  </a:lnTo>
                  <a:cubicBezTo>
                    <a:pt x="13228" y="9039"/>
                    <a:pt x="13016" y="9253"/>
                    <a:pt x="12753" y="9253"/>
                  </a:cubicBezTo>
                  <a:lnTo>
                    <a:pt x="875" y="9253"/>
                  </a:lnTo>
                  <a:cubicBezTo>
                    <a:pt x="611" y="9253"/>
                    <a:pt x="399" y="9039"/>
                    <a:pt x="399" y="8778"/>
                  </a:cubicBezTo>
                  <a:lnTo>
                    <a:pt x="399" y="7936"/>
                  </a:lnTo>
                  <a:lnTo>
                    <a:pt x="9689" y="7936"/>
                  </a:lnTo>
                  <a:cubicBezTo>
                    <a:pt x="9800" y="7936"/>
                    <a:pt x="9889" y="7846"/>
                    <a:pt x="9889" y="7735"/>
                  </a:cubicBezTo>
                  <a:cubicBezTo>
                    <a:pt x="9889" y="7625"/>
                    <a:pt x="9800" y="7535"/>
                    <a:pt x="9689" y="7535"/>
                  </a:cubicBezTo>
                  <a:lnTo>
                    <a:pt x="1233" y="7535"/>
                  </a:lnTo>
                  <a:lnTo>
                    <a:pt x="1233" y="2527"/>
                  </a:lnTo>
                  <a:close/>
                  <a:moveTo>
                    <a:pt x="7909" y="9653"/>
                  </a:moveTo>
                  <a:cubicBezTo>
                    <a:pt x="7921" y="10019"/>
                    <a:pt x="7957" y="10807"/>
                    <a:pt x="8063" y="11326"/>
                  </a:cubicBezTo>
                  <a:lnTo>
                    <a:pt x="5565" y="11326"/>
                  </a:lnTo>
                  <a:cubicBezTo>
                    <a:pt x="5670" y="10807"/>
                    <a:pt x="5706" y="10019"/>
                    <a:pt x="5719" y="9653"/>
                  </a:cubicBezTo>
                  <a:close/>
                  <a:moveTo>
                    <a:pt x="875" y="0"/>
                  </a:moveTo>
                  <a:cubicBezTo>
                    <a:pt x="392" y="0"/>
                    <a:pt x="1" y="393"/>
                    <a:pt x="1" y="874"/>
                  </a:cubicBezTo>
                  <a:lnTo>
                    <a:pt x="1" y="8778"/>
                  </a:lnTo>
                  <a:cubicBezTo>
                    <a:pt x="1" y="9260"/>
                    <a:pt x="393" y="9651"/>
                    <a:pt x="875" y="9651"/>
                  </a:cubicBezTo>
                  <a:lnTo>
                    <a:pt x="5318" y="9651"/>
                  </a:lnTo>
                  <a:cubicBezTo>
                    <a:pt x="5304" y="10106"/>
                    <a:pt x="5259" y="10897"/>
                    <a:pt x="5156" y="11324"/>
                  </a:cubicBezTo>
                  <a:lnTo>
                    <a:pt x="4462" y="11324"/>
                  </a:lnTo>
                  <a:cubicBezTo>
                    <a:pt x="4351" y="11324"/>
                    <a:pt x="4262" y="11413"/>
                    <a:pt x="4262" y="11524"/>
                  </a:cubicBezTo>
                  <a:cubicBezTo>
                    <a:pt x="4262" y="11636"/>
                    <a:pt x="4351" y="11725"/>
                    <a:pt x="4462" y="11725"/>
                  </a:cubicBezTo>
                  <a:lnTo>
                    <a:pt x="9164" y="11725"/>
                  </a:lnTo>
                  <a:cubicBezTo>
                    <a:pt x="9276" y="11725"/>
                    <a:pt x="9365" y="11636"/>
                    <a:pt x="9365" y="11524"/>
                  </a:cubicBezTo>
                  <a:cubicBezTo>
                    <a:pt x="9365" y="11413"/>
                    <a:pt x="9275" y="11324"/>
                    <a:pt x="9164" y="11324"/>
                  </a:cubicBezTo>
                  <a:lnTo>
                    <a:pt x="8471" y="11324"/>
                  </a:lnTo>
                  <a:cubicBezTo>
                    <a:pt x="8368" y="10896"/>
                    <a:pt x="8323" y="10106"/>
                    <a:pt x="8308" y="9651"/>
                  </a:cubicBezTo>
                  <a:lnTo>
                    <a:pt x="12753" y="9651"/>
                  </a:lnTo>
                  <a:cubicBezTo>
                    <a:pt x="13236" y="9651"/>
                    <a:pt x="13627" y="9257"/>
                    <a:pt x="13627" y="8778"/>
                  </a:cubicBezTo>
                  <a:lnTo>
                    <a:pt x="13627" y="874"/>
                  </a:lnTo>
                  <a:cubicBezTo>
                    <a:pt x="13630" y="393"/>
                    <a:pt x="13236" y="0"/>
                    <a:pt x="1275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340;p48">
              <a:extLst>
                <a:ext uri="{FF2B5EF4-FFF2-40B4-BE49-F238E27FC236}">
                  <a16:creationId xmlns:a16="http://schemas.microsoft.com/office/drawing/2014/main" id="{9922E049-DC65-CA62-E08E-45A1A7B34918}"/>
                </a:ext>
              </a:extLst>
            </p:cNvPr>
            <p:cNvSpPr/>
            <p:nvPr/>
          </p:nvSpPr>
          <p:spPr>
            <a:xfrm>
              <a:off x="5913300" y="2240075"/>
              <a:ext cx="62875" cy="103950"/>
            </a:xfrm>
            <a:custGeom>
              <a:avLst/>
              <a:gdLst/>
              <a:ahLst/>
              <a:cxnLst/>
              <a:rect l="l" t="t" r="r" b="b"/>
              <a:pathLst>
                <a:path w="2515" h="4158" extrusionOk="0">
                  <a:moveTo>
                    <a:pt x="1805" y="399"/>
                  </a:moveTo>
                  <a:cubicBezTo>
                    <a:pt x="1893" y="399"/>
                    <a:pt x="1976" y="450"/>
                    <a:pt x="2014" y="536"/>
                  </a:cubicBezTo>
                  <a:cubicBezTo>
                    <a:pt x="2038" y="596"/>
                    <a:pt x="2038" y="656"/>
                    <a:pt x="2016" y="712"/>
                  </a:cubicBezTo>
                  <a:lnTo>
                    <a:pt x="859" y="3620"/>
                  </a:lnTo>
                  <a:cubicBezTo>
                    <a:pt x="823" y="3710"/>
                    <a:pt x="737" y="3764"/>
                    <a:pt x="647" y="3764"/>
                  </a:cubicBezTo>
                  <a:cubicBezTo>
                    <a:pt x="619" y="3764"/>
                    <a:pt x="590" y="3759"/>
                    <a:pt x="563" y="3748"/>
                  </a:cubicBezTo>
                  <a:cubicBezTo>
                    <a:pt x="446" y="3701"/>
                    <a:pt x="390" y="3569"/>
                    <a:pt x="437" y="3452"/>
                  </a:cubicBezTo>
                  <a:lnTo>
                    <a:pt x="1594" y="543"/>
                  </a:lnTo>
                  <a:cubicBezTo>
                    <a:pt x="1617" y="486"/>
                    <a:pt x="1659" y="441"/>
                    <a:pt x="1714" y="418"/>
                  </a:cubicBezTo>
                  <a:cubicBezTo>
                    <a:pt x="1744" y="405"/>
                    <a:pt x="1775" y="399"/>
                    <a:pt x="1805" y="399"/>
                  </a:cubicBezTo>
                  <a:close/>
                  <a:moveTo>
                    <a:pt x="1803" y="1"/>
                  </a:moveTo>
                  <a:cubicBezTo>
                    <a:pt x="1718" y="1"/>
                    <a:pt x="1634" y="18"/>
                    <a:pt x="1555" y="52"/>
                  </a:cubicBezTo>
                  <a:cubicBezTo>
                    <a:pt x="1401" y="119"/>
                    <a:pt x="1282" y="240"/>
                    <a:pt x="1220" y="396"/>
                  </a:cubicBezTo>
                  <a:lnTo>
                    <a:pt x="63" y="3306"/>
                  </a:lnTo>
                  <a:cubicBezTo>
                    <a:pt x="0" y="3462"/>
                    <a:pt x="2" y="3631"/>
                    <a:pt x="69" y="3787"/>
                  </a:cubicBezTo>
                  <a:cubicBezTo>
                    <a:pt x="176" y="4035"/>
                    <a:pt x="409" y="4157"/>
                    <a:pt x="642" y="4157"/>
                  </a:cubicBezTo>
                  <a:cubicBezTo>
                    <a:pt x="883" y="4157"/>
                    <a:pt x="1126" y="4026"/>
                    <a:pt x="1228" y="3770"/>
                  </a:cubicBezTo>
                  <a:lnTo>
                    <a:pt x="2384" y="862"/>
                  </a:lnTo>
                  <a:cubicBezTo>
                    <a:pt x="2514" y="541"/>
                    <a:pt x="2345" y="169"/>
                    <a:pt x="2035" y="46"/>
                  </a:cubicBezTo>
                  <a:cubicBezTo>
                    <a:pt x="1960" y="16"/>
                    <a:pt x="1881" y="1"/>
                    <a:pt x="180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341;p48">
              <a:extLst>
                <a:ext uri="{FF2B5EF4-FFF2-40B4-BE49-F238E27FC236}">
                  <a16:creationId xmlns:a16="http://schemas.microsoft.com/office/drawing/2014/main" id="{CE9D4A6E-85D3-B072-E65B-34A76478A3CC}"/>
                </a:ext>
              </a:extLst>
            </p:cNvPr>
            <p:cNvSpPr/>
            <p:nvPr/>
          </p:nvSpPr>
          <p:spPr>
            <a:xfrm>
              <a:off x="5982925" y="2243575"/>
              <a:ext cx="52100" cy="97075"/>
            </a:xfrm>
            <a:custGeom>
              <a:avLst/>
              <a:gdLst/>
              <a:ahLst/>
              <a:cxnLst/>
              <a:rect l="l" t="t" r="r" b="b"/>
              <a:pathLst>
                <a:path w="2084" h="3883" extrusionOk="0">
                  <a:moveTo>
                    <a:pt x="648" y="399"/>
                  </a:moveTo>
                  <a:cubicBezTo>
                    <a:pt x="726" y="399"/>
                    <a:pt x="800" y="438"/>
                    <a:pt x="843" y="508"/>
                  </a:cubicBezTo>
                  <a:lnTo>
                    <a:pt x="1620" y="1797"/>
                  </a:lnTo>
                  <a:cubicBezTo>
                    <a:pt x="1663" y="1871"/>
                    <a:pt x="1664" y="1959"/>
                    <a:pt x="1622" y="2030"/>
                  </a:cubicBezTo>
                  <a:lnTo>
                    <a:pt x="845" y="3371"/>
                  </a:lnTo>
                  <a:cubicBezTo>
                    <a:pt x="804" y="3441"/>
                    <a:pt x="728" y="3485"/>
                    <a:pt x="648" y="3485"/>
                  </a:cubicBezTo>
                  <a:cubicBezTo>
                    <a:pt x="547" y="3485"/>
                    <a:pt x="455" y="3415"/>
                    <a:pt x="429" y="3315"/>
                  </a:cubicBezTo>
                  <a:cubicBezTo>
                    <a:pt x="413" y="3258"/>
                    <a:pt x="421" y="3195"/>
                    <a:pt x="452" y="3142"/>
                  </a:cubicBezTo>
                  <a:lnTo>
                    <a:pt x="1102" y="2019"/>
                  </a:lnTo>
                  <a:cubicBezTo>
                    <a:pt x="1139" y="1957"/>
                    <a:pt x="1138" y="1879"/>
                    <a:pt x="1100" y="1817"/>
                  </a:cubicBezTo>
                  <a:lnTo>
                    <a:pt x="454" y="744"/>
                  </a:lnTo>
                  <a:cubicBezTo>
                    <a:pt x="423" y="691"/>
                    <a:pt x="413" y="630"/>
                    <a:pt x="429" y="572"/>
                  </a:cubicBezTo>
                  <a:cubicBezTo>
                    <a:pt x="454" y="473"/>
                    <a:pt x="546" y="399"/>
                    <a:pt x="648" y="399"/>
                  </a:cubicBezTo>
                  <a:close/>
                  <a:moveTo>
                    <a:pt x="647" y="0"/>
                  </a:moveTo>
                  <a:cubicBezTo>
                    <a:pt x="537" y="0"/>
                    <a:pt x="425" y="29"/>
                    <a:pt x="325" y="89"/>
                  </a:cubicBezTo>
                  <a:cubicBezTo>
                    <a:pt x="181" y="175"/>
                    <a:pt x="80" y="314"/>
                    <a:pt x="41" y="474"/>
                  </a:cubicBezTo>
                  <a:cubicBezTo>
                    <a:pt x="1" y="638"/>
                    <a:pt x="25" y="806"/>
                    <a:pt x="113" y="949"/>
                  </a:cubicBezTo>
                  <a:lnTo>
                    <a:pt x="698" y="1921"/>
                  </a:lnTo>
                  <a:lnTo>
                    <a:pt x="106" y="2941"/>
                  </a:lnTo>
                  <a:cubicBezTo>
                    <a:pt x="24" y="3086"/>
                    <a:pt x="1" y="3255"/>
                    <a:pt x="43" y="3417"/>
                  </a:cubicBezTo>
                  <a:cubicBezTo>
                    <a:pt x="86" y="3579"/>
                    <a:pt x="189" y="3714"/>
                    <a:pt x="335" y="3798"/>
                  </a:cubicBezTo>
                  <a:cubicBezTo>
                    <a:pt x="430" y="3853"/>
                    <a:pt x="539" y="3882"/>
                    <a:pt x="648" y="3882"/>
                  </a:cubicBezTo>
                  <a:cubicBezTo>
                    <a:pt x="873" y="3882"/>
                    <a:pt x="1078" y="3761"/>
                    <a:pt x="1192" y="3569"/>
                  </a:cubicBezTo>
                  <a:lnTo>
                    <a:pt x="1968" y="2227"/>
                  </a:lnTo>
                  <a:cubicBezTo>
                    <a:pt x="2083" y="2035"/>
                    <a:pt x="2082" y="1789"/>
                    <a:pt x="1963" y="1593"/>
                  </a:cubicBezTo>
                  <a:lnTo>
                    <a:pt x="1186" y="303"/>
                  </a:lnTo>
                  <a:cubicBezTo>
                    <a:pt x="1068" y="108"/>
                    <a:pt x="860" y="0"/>
                    <a:pt x="6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342;p48">
              <a:extLst>
                <a:ext uri="{FF2B5EF4-FFF2-40B4-BE49-F238E27FC236}">
                  <a16:creationId xmlns:a16="http://schemas.microsoft.com/office/drawing/2014/main" id="{B00F7855-EAF3-2223-3D3C-4FE90315008D}"/>
                </a:ext>
              </a:extLst>
            </p:cNvPr>
            <p:cNvSpPr/>
            <p:nvPr/>
          </p:nvSpPr>
          <p:spPr>
            <a:xfrm>
              <a:off x="5852175" y="2243575"/>
              <a:ext cx="52125" cy="97150"/>
            </a:xfrm>
            <a:custGeom>
              <a:avLst/>
              <a:gdLst/>
              <a:ahLst/>
              <a:cxnLst/>
              <a:rect l="l" t="t" r="r" b="b"/>
              <a:pathLst>
                <a:path w="2085" h="3886" extrusionOk="0">
                  <a:moveTo>
                    <a:pt x="1431" y="405"/>
                  </a:moveTo>
                  <a:cubicBezTo>
                    <a:pt x="1529" y="405"/>
                    <a:pt x="1626" y="464"/>
                    <a:pt x="1653" y="574"/>
                  </a:cubicBezTo>
                  <a:cubicBezTo>
                    <a:pt x="1668" y="633"/>
                    <a:pt x="1659" y="695"/>
                    <a:pt x="1628" y="745"/>
                  </a:cubicBezTo>
                  <a:lnTo>
                    <a:pt x="981" y="1818"/>
                  </a:lnTo>
                  <a:cubicBezTo>
                    <a:pt x="944" y="1881"/>
                    <a:pt x="942" y="1959"/>
                    <a:pt x="980" y="2021"/>
                  </a:cubicBezTo>
                  <a:lnTo>
                    <a:pt x="1629" y="3144"/>
                  </a:lnTo>
                  <a:cubicBezTo>
                    <a:pt x="1660" y="3197"/>
                    <a:pt x="1668" y="3258"/>
                    <a:pt x="1653" y="3317"/>
                  </a:cubicBezTo>
                  <a:cubicBezTo>
                    <a:pt x="1626" y="3417"/>
                    <a:pt x="1536" y="3487"/>
                    <a:pt x="1433" y="3487"/>
                  </a:cubicBezTo>
                  <a:cubicBezTo>
                    <a:pt x="1352" y="3487"/>
                    <a:pt x="1277" y="3445"/>
                    <a:pt x="1237" y="3373"/>
                  </a:cubicBezTo>
                  <a:lnTo>
                    <a:pt x="460" y="2032"/>
                  </a:lnTo>
                  <a:cubicBezTo>
                    <a:pt x="419" y="1960"/>
                    <a:pt x="419" y="1873"/>
                    <a:pt x="461" y="1800"/>
                  </a:cubicBezTo>
                  <a:lnTo>
                    <a:pt x="1238" y="512"/>
                  </a:lnTo>
                  <a:cubicBezTo>
                    <a:pt x="1282" y="439"/>
                    <a:pt x="1357" y="405"/>
                    <a:pt x="1431" y="405"/>
                  </a:cubicBezTo>
                  <a:close/>
                  <a:moveTo>
                    <a:pt x="1435" y="1"/>
                  </a:moveTo>
                  <a:cubicBezTo>
                    <a:pt x="1385" y="1"/>
                    <a:pt x="1334" y="7"/>
                    <a:pt x="1284" y="19"/>
                  </a:cubicBezTo>
                  <a:cubicBezTo>
                    <a:pt x="1120" y="60"/>
                    <a:pt x="983" y="161"/>
                    <a:pt x="897" y="303"/>
                  </a:cubicBezTo>
                  <a:lnTo>
                    <a:pt x="122" y="1593"/>
                  </a:lnTo>
                  <a:cubicBezTo>
                    <a:pt x="2" y="1789"/>
                    <a:pt x="0" y="2032"/>
                    <a:pt x="115" y="2231"/>
                  </a:cubicBezTo>
                  <a:lnTo>
                    <a:pt x="893" y="3572"/>
                  </a:lnTo>
                  <a:cubicBezTo>
                    <a:pt x="1003" y="3765"/>
                    <a:pt x="1212" y="3885"/>
                    <a:pt x="1435" y="3885"/>
                  </a:cubicBezTo>
                  <a:cubicBezTo>
                    <a:pt x="1544" y="3885"/>
                    <a:pt x="1653" y="3857"/>
                    <a:pt x="1749" y="3803"/>
                  </a:cubicBezTo>
                  <a:cubicBezTo>
                    <a:pt x="1893" y="3719"/>
                    <a:pt x="1998" y="3582"/>
                    <a:pt x="2041" y="3421"/>
                  </a:cubicBezTo>
                  <a:cubicBezTo>
                    <a:pt x="2084" y="3259"/>
                    <a:pt x="2062" y="3089"/>
                    <a:pt x="1977" y="2946"/>
                  </a:cubicBezTo>
                  <a:lnTo>
                    <a:pt x="1385" y="1926"/>
                  </a:lnTo>
                  <a:lnTo>
                    <a:pt x="1970" y="954"/>
                  </a:lnTo>
                  <a:cubicBezTo>
                    <a:pt x="2058" y="809"/>
                    <a:pt x="2084" y="641"/>
                    <a:pt x="2042" y="477"/>
                  </a:cubicBezTo>
                  <a:cubicBezTo>
                    <a:pt x="2002" y="314"/>
                    <a:pt x="1900" y="177"/>
                    <a:pt x="1759" y="91"/>
                  </a:cubicBezTo>
                  <a:cubicBezTo>
                    <a:pt x="1658" y="32"/>
                    <a:pt x="1548" y="1"/>
                    <a:pt x="143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" name="Groupe 28">
            <a:extLst>
              <a:ext uri="{FF2B5EF4-FFF2-40B4-BE49-F238E27FC236}">
                <a16:creationId xmlns:a16="http://schemas.microsoft.com/office/drawing/2014/main" id="{6CF83D72-01DF-F1AE-6AB1-5E57D48AC867}"/>
              </a:ext>
            </a:extLst>
          </p:cNvPr>
          <p:cNvGrpSpPr/>
          <p:nvPr/>
        </p:nvGrpSpPr>
        <p:grpSpPr>
          <a:xfrm>
            <a:off x="6654775" y="5482298"/>
            <a:ext cx="672300" cy="672300"/>
            <a:chOff x="6654775" y="5482298"/>
            <a:chExt cx="672300" cy="672300"/>
          </a:xfrm>
        </p:grpSpPr>
        <p:sp>
          <p:nvSpPr>
            <p:cNvPr id="10" name="Google Shape;755;p34">
              <a:extLst>
                <a:ext uri="{FF2B5EF4-FFF2-40B4-BE49-F238E27FC236}">
                  <a16:creationId xmlns:a16="http://schemas.microsoft.com/office/drawing/2014/main" id="{3238E5FC-B4FA-131C-B0AE-A93A00DB383C}"/>
                </a:ext>
              </a:extLst>
            </p:cNvPr>
            <p:cNvSpPr/>
            <p:nvPr/>
          </p:nvSpPr>
          <p:spPr>
            <a:xfrm>
              <a:off x="6654775" y="5482298"/>
              <a:ext cx="672300" cy="672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Figtree"/>
                <a:ea typeface="Figtree"/>
                <a:cs typeface="Figtree"/>
                <a:sym typeface="Figtree"/>
              </a:endParaRPr>
            </a:p>
          </p:txBody>
        </p:sp>
        <p:pic>
          <p:nvPicPr>
            <p:cNvPr id="83" name="Image 82">
              <a:extLst>
                <a:ext uri="{FF2B5EF4-FFF2-40B4-BE49-F238E27FC236}">
                  <a16:creationId xmlns:a16="http://schemas.microsoft.com/office/drawing/2014/main" id="{BFA3C886-585F-A1D5-C930-37B07BCB38A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733787" y="5568075"/>
              <a:ext cx="500728" cy="500728"/>
            </a:xfrm>
            <a:prstGeom prst="rect">
              <a:avLst/>
            </a:prstGeom>
          </p:spPr>
        </p:pic>
      </p:grpSp>
      <p:graphicFrame>
        <p:nvGraphicFramePr>
          <p:cNvPr id="4" name="Google Shape;889;p39">
            <a:extLst>
              <a:ext uri="{FF2B5EF4-FFF2-40B4-BE49-F238E27FC236}">
                <a16:creationId xmlns:a16="http://schemas.microsoft.com/office/drawing/2014/main" id="{4D532276-C111-37E8-84B6-F5CEA3EAA6C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68634032"/>
              </p:ext>
            </p:extLst>
          </p:nvPr>
        </p:nvGraphicFramePr>
        <p:xfrm>
          <a:off x="507451" y="1414848"/>
          <a:ext cx="8454216" cy="2875258"/>
        </p:xfrm>
        <a:graphic>
          <a:graphicData uri="http://schemas.openxmlformats.org/drawingml/2006/table">
            <a:tbl>
              <a:tblPr>
                <a:noFill/>
                <a:tableStyleId>{BDABB473-F607-411F-9911-1804E27E0305}</a:tableStyleId>
              </a:tblPr>
              <a:tblGrid>
                <a:gridCol w="11527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632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506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876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7634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200" dirty="0">
                          <a:solidFill>
                            <a:schemeClr val="dk1"/>
                          </a:solidFill>
                          <a:latin typeface="Schibsted Grotesk SemiBold"/>
                          <a:ea typeface="Schibsted Grotesk SemiBold"/>
                          <a:cs typeface="Schibsted Grotesk SemiBold"/>
                          <a:sym typeface="Schibsted Grotesk SemiBold"/>
                        </a:rPr>
                        <a:t>Fonction</a:t>
                      </a: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ABAB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dk1"/>
                          </a:solidFill>
                          <a:latin typeface="Schibsted Grotesk SemiBold"/>
                          <a:ea typeface="Schibsted Grotesk SemiBold"/>
                          <a:cs typeface="Schibsted Grotesk SemiBold"/>
                          <a:sym typeface="Schibsted Grotesk SemiBold"/>
                        </a:rPr>
                        <a:t>Nom</a:t>
                      </a:r>
                      <a:endParaRPr sz="1200" dirty="0">
                        <a:solidFill>
                          <a:schemeClr val="dk1"/>
                        </a:solidFill>
                        <a:latin typeface="Schibsted Grotesk SemiBold"/>
                        <a:ea typeface="Schibsted Grotesk SemiBold"/>
                        <a:cs typeface="Schibsted Grotesk SemiBold"/>
                        <a:sym typeface="Schibsted Grotesk SemiBold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dk1"/>
                          </a:solidFill>
                          <a:latin typeface="Schibsted Grotesk SemiBold"/>
                          <a:ea typeface="Schibsted Grotesk SemiBold"/>
                          <a:cs typeface="Schibsted Grotesk SemiBold"/>
                          <a:sym typeface="Schibsted Grotesk SemiBold"/>
                        </a:rPr>
                        <a:t>Critères</a:t>
                      </a:r>
                      <a:endParaRPr sz="1200" dirty="0">
                        <a:solidFill>
                          <a:schemeClr val="dk1"/>
                        </a:solidFill>
                        <a:latin typeface="Schibsted Grotesk SemiBold"/>
                        <a:ea typeface="Schibsted Grotesk SemiBold"/>
                        <a:cs typeface="Schibsted Grotesk SemiBold"/>
                        <a:sym typeface="Schibsted Grotesk SemiBol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dirty="0">
                          <a:solidFill>
                            <a:schemeClr val="dk1"/>
                          </a:solidFill>
                          <a:latin typeface="Schibsted Grotesk SemiBold"/>
                          <a:ea typeface="Schibsted Grotesk SemiBold"/>
                          <a:cs typeface="Schibsted Grotesk SemiBold"/>
                          <a:sym typeface="Schibsted Grotesk SemiBold"/>
                        </a:rPr>
                        <a:t>Tolérances</a:t>
                      </a:r>
                      <a:endParaRPr sz="1200" dirty="0">
                        <a:solidFill>
                          <a:schemeClr val="dk1"/>
                        </a:solidFill>
                        <a:latin typeface="Schibsted Grotesk SemiBold"/>
                        <a:ea typeface="Schibsted Grotesk SemiBold"/>
                        <a:cs typeface="Schibsted Grotesk SemiBold"/>
                        <a:sym typeface="Schibsted Grotesk SemiBol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2227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200" kern="100" dirty="0">
                          <a:solidFill>
                            <a:schemeClr val="tx2"/>
                          </a:solidFill>
                          <a:effectLst/>
                          <a:latin typeface="Schibsted Grotesk SemiBold" panose="020B0604020202020204" charset="0"/>
                          <a:ea typeface="Aptos" panose="020B0004020202020204" pitchFamily="34" charset="0"/>
                          <a:cs typeface="Schibsted Grotesk SemiBold" panose="020B0604020202020204" charset="0"/>
                        </a:rPr>
                        <a:t>FC1</a:t>
                      </a:r>
                    </a:p>
                  </a:txBody>
                  <a:tcPr marL="68580" marR="68580" marT="0" marB="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000" kern="100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+mj-lt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Reconnaître/Différencier les joueurs</a:t>
                      </a:r>
                    </a:p>
                  </a:txBody>
                  <a:tcPr marL="68580" marR="68580" marT="0" marB="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000" kern="10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+mj-lt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Utiliser une grandeur physique pour différencier les 2 joueurs</a:t>
                      </a:r>
                    </a:p>
                  </a:txBody>
                  <a:tcPr marL="68580" marR="68580" marT="0" marB="0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000" kern="10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+mj-lt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Aucunes</a:t>
                      </a:r>
                    </a:p>
                  </a:txBody>
                  <a:tcPr marL="68580" marR="68580" marT="0" marB="0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2227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200" kern="100">
                          <a:solidFill>
                            <a:schemeClr val="tx2"/>
                          </a:solidFill>
                          <a:effectLst/>
                          <a:latin typeface="Schibsted Grotesk SemiBold" panose="020B0604020202020204" charset="0"/>
                          <a:ea typeface="Aptos" panose="020B0004020202020204" pitchFamily="34" charset="0"/>
                          <a:cs typeface="Schibsted Grotesk SemiBold" panose="020B0604020202020204" charset="0"/>
                        </a:rPr>
                        <a:t>FC2</a:t>
                      </a:r>
                    </a:p>
                  </a:txBody>
                  <a:tcPr marL="68580" marR="68580" marT="0" marB="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000" kern="100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+mj-lt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Détecter les pièces d’échecs bougés</a:t>
                      </a:r>
                    </a:p>
                  </a:txBody>
                  <a:tcPr marL="68580" marR="68580" marT="0" marB="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1919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200" kern="100" dirty="0">
                          <a:solidFill>
                            <a:schemeClr val="tx2"/>
                          </a:solidFill>
                          <a:effectLst/>
                          <a:latin typeface="Schibsted Grotesk SemiBold" panose="020B0604020202020204" charset="0"/>
                          <a:ea typeface="Aptos" panose="020B0004020202020204" pitchFamily="34" charset="0"/>
                          <a:cs typeface="Schibsted Grotesk SemiBold" panose="020B0604020202020204" charset="0"/>
                        </a:rPr>
                        <a:t>FC3</a:t>
                      </a:r>
                    </a:p>
                  </a:txBody>
                  <a:tcPr marL="68580" marR="68580" marT="0" marB="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000" kern="100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+mj-lt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Appliquer un temps d’attente à chaque pièce bougée</a:t>
                      </a:r>
                    </a:p>
                  </a:txBody>
                  <a:tcPr marL="68580" marR="68580" marT="0" marB="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000" kern="100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+mj-lt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Indicateur</a:t>
                      </a:r>
                    </a:p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000" kern="100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+mj-lt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Blocage Physique</a:t>
                      </a:r>
                    </a:p>
                  </a:txBody>
                  <a:tcPr marL="68580" marR="68580" marT="0" marB="0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000" kern="100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+mj-lt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Indicateurs obligatoires </a:t>
                      </a:r>
                      <a:r>
                        <a:rPr lang="fr-FR" sz="1000" kern="100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+mj-lt"/>
                          <a:ea typeface="Aptos" panose="020B0004020202020204" pitchFamily="34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fr-FR" sz="1000" kern="100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+mj-lt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fr-FR" sz="1000" kern="10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+mj-lt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LEDs</a:t>
                      </a:r>
                      <a:endParaRPr lang="fr-FR" sz="1000" kern="100" dirty="0"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+mj-lt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000" kern="100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+mj-lt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Blocage physique </a:t>
                      </a:r>
                      <a:br>
                        <a:rPr lang="fr-FR" sz="1000" kern="100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+mj-lt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</a:br>
                      <a:r>
                        <a:rPr lang="fr-FR" sz="1000" kern="100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+mj-lt"/>
                          <a:ea typeface="Aptos" panose="020B0004020202020204" pitchFamily="34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fr-FR" sz="1000" kern="100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+mj-lt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 Electroaimants</a:t>
                      </a:r>
                    </a:p>
                  </a:txBody>
                  <a:tcPr marL="68580" marR="68580" marT="0" marB="0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7917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200" kern="100" dirty="0">
                          <a:solidFill>
                            <a:schemeClr val="tx2"/>
                          </a:solidFill>
                          <a:effectLst/>
                          <a:latin typeface="Schibsted Grotesk SemiBold" panose="020B0604020202020204" charset="0"/>
                          <a:ea typeface="Aptos" panose="020B0004020202020204" pitchFamily="34" charset="0"/>
                          <a:cs typeface="Schibsted Grotesk SemiBold" panose="020B0604020202020204" charset="0"/>
                        </a:rPr>
                        <a:t>FC4</a:t>
                      </a:r>
                    </a:p>
                  </a:txBody>
                  <a:tcPr marL="68580" marR="68580" marT="0" marB="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000" kern="100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+mj-lt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Être suffisamment alimenté</a:t>
                      </a:r>
                    </a:p>
                  </a:txBody>
                  <a:tcPr marL="68580" marR="68580" marT="0" marB="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000" kern="100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+mj-lt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Alim 24V qui débite assez de courant</a:t>
                      </a:r>
                    </a:p>
                  </a:txBody>
                  <a:tcPr marL="68580" marR="68580" marT="0" marB="0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000" kern="10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+mj-lt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Tension de l’alim au choix</a:t>
                      </a:r>
                    </a:p>
                  </a:txBody>
                  <a:tcPr marL="68580" marR="68580" marT="0" marB="0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2227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200" kern="100" dirty="0">
                          <a:solidFill>
                            <a:schemeClr val="tx2"/>
                          </a:solidFill>
                          <a:effectLst/>
                          <a:latin typeface="Schibsted Grotesk SemiBold" panose="020B0604020202020204" charset="0"/>
                          <a:ea typeface="Aptos" panose="020B0004020202020204" pitchFamily="34" charset="0"/>
                          <a:cs typeface="Schibsted Grotesk SemiBold" panose="020B0604020202020204" charset="0"/>
                        </a:rPr>
                        <a:t>FC5</a:t>
                      </a:r>
                    </a:p>
                  </a:txBody>
                  <a:tcPr marL="68580" marR="68580" marT="0" marB="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000" kern="100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+mj-lt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Respecter les normes de sécurité électrique</a:t>
                      </a:r>
                    </a:p>
                  </a:txBody>
                  <a:tcPr marL="68580" marR="68580" marT="0" marB="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000" kern="100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+mj-lt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Dissipation thermique pour rester à la température ambiante</a:t>
                      </a:r>
                    </a:p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000" kern="100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+mj-lt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Pas de risques d’électrocution (IPXX)</a:t>
                      </a:r>
                    </a:p>
                  </a:txBody>
                  <a:tcPr marL="68580" marR="68580" marT="0" marB="0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000" kern="100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+mj-lt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Température : ± 3°C</a:t>
                      </a:r>
                    </a:p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000" kern="100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+mj-lt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Risques électrocution : aucunes tolérances</a:t>
                      </a:r>
                    </a:p>
                  </a:txBody>
                  <a:tcPr marL="68580" marR="68580" marT="0" marB="0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2227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200" kern="100" dirty="0">
                          <a:solidFill>
                            <a:schemeClr val="tx2"/>
                          </a:solidFill>
                          <a:effectLst/>
                          <a:latin typeface="Schibsted Grotesk SemiBold" panose="020B0604020202020204" charset="0"/>
                          <a:ea typeface="Aptos" panose="020B0004020202020204" pitchFamily="34" charset="0"/>
                          <a:cs typeface="Schibsted Grotesk SemiBold" panose="020B0604020202020204" charset="0"/>
                        </a:rPr>
                        <a:t>FC7</a:t>
                      </a:r>
                    </a:p>
                  </a:txBody>
                  <a:tcPr marL="68580" marR="68580" marT="0" marB="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000" kern="100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+mj-lt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Respecter le budget alloué au développement du hardware</a:t>
                      </a:r>
                    </a:p>
                  </a:txBody>
                  <a:tcPr marL="68580" marR="68580" marT="0" marB="0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000" kern="100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+mj-lt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300€</a:t>
                      </a:r>
                    </a:p>
                  </a:txBody>
                  <a:tcPr marL="68580" marR="68580" marT="0" marB="0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000" kern="100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+mj-lt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+10%</a:t>
                      </a:r>
                    </a:p>
                  </a:txBody>
                  <a:tcPr marL="68580" marR="68580" marT="0" marB="0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7630557"/>
                  </a:ext>
                </a:extLst>
              </a:tr>
            </a:tbl>
          </a:graphicData>
        </a:graphic>
      </p:graphicFrame>
      <p:sp>
        <p:nvSpPr>
          <p:cNvPr id="6" name="Google Shape;747;p34">
            <a:extLst>
              <a:ext uri="{FF2B5EF4-FFF2-40B4-BE49-F238E27FC236}">
                <a16:creationId xmlns:a16="http://schemas.microsoft.com/office/drawing/2014/main" id="{39EDCE2E-F0DC-E9D3-FA54-D5CCA0D141A3}"/>
              </a:ext>
            </a:extLst>
          </p:cNvPr>
          <p:cNvSpPr txBox="1">
            <a:spLocks/>
          </p:cNvSpPr>
          <p:nvPr/>
        </p:nvSpPr>
        <p:spPr>
          <a:xfrm>
            <a:off x="6509983" y="-843203"/>
            <a:ext cx="1794812" cy="4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0" i="0" u="none" strike="noStrike" cap="none">
                <a:solidFill>
                  <a:schemeClr val="dk1"/>
                </a:solidFill>
                <a:latin typeface="Schibsted Grotesk SemiBold"/>
                <a:ea typeface="Schibsted Grotesk SemiBold"/>
                <a:cs typeface="Schibsted Grotesk SemiBold"/>
                <a:sym typeface="Schibsted Grotesk SemiBold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/>
            <a:r>
              <a:rPr lang="fr-FR" sz="2400" b="1" dirty="0">
                <a:solidFill>
                  <a:srgbClr val="565656"/>
                </a:solidFill>
              </a:rPr>
              <a:t>Software</a:t>
            </a:r>
          </a:p>
        </p:txBody>
      </p:sp>
      <p:grpSp>
        <p:nvGrpSpPr>
          <p:cNvPr id="24" name="Groupe 23">
            <a:extLst>
              <a:ext uri="{FF2B5EF4-FFF2-40B4-BE49-F238E27FC236}">
                <a16:creationId xmlns:a16="http://schemas.microsoft.com/office/drawing/2014/main" id="{5285F091-A3BA-C535-C8BD-8F7DD0F62117}"/>
              </a:ext>
            </a:extLst>
          </p:cNvPr>
          <p:cNvGrpSpPr/>
          <p:nvPr/>
        </p:nvGrpSpPr>
        <p:grpSpPr>
          <a:xfrm>
            <a:off x="5774712" y="-961935"/>
            <a:ext cx="672300" cy="672300"/>
            <a:chOff x="5774712" y="-961935"/>
            <a:chExt cx="672300" cy="672300"/>
          </a:xfrm>
        </p:grpSpPr>
        <p:sp>
          <p:nvSpPr>
            <p:cNvPr id="11" name="Google Shape;754;p34">
              <a:extLst>
                <a:ext uri="{FF2B5EF4-FFF2-40B4-BE49-F238E27FC236}">
                  <a16:creationId xmlns:a16="http://schemas.microsoft.com/office/drawing/2014/main" id="{2FD5737A-EADA-06F9-17BC-2E56CD584BCF}"/>
                </a:ext>
              </a:extLst>
            </p:cNvPr>
            <p:cNvSpPr/>
            <p:nvPr/>
          </p:nvSpPr>
          <p:spPr>
            <a:xfrm>
              <a:off x="5774712" y="-961935"/>
              <a:ext cx="672300" cy="672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gtree"/>
                <a:ea typeface="Figtree"/>
                <a:cs typeface="Figtree"/>
                <a:sym typeface="Figtree"/>
              </a:endParaRPr>
            </a:p>
          </p:txBody>
        </p:sp>
        <p:grpSp>
          <p:nvGrpSpPr>
            <p:cNvPr id="12" name="Google Shape;1334;p48">
              <a:extLst>
                <a:ext uri="{FF2B5EF4-FFF2-40B4-BE49-F238E27FC236}">
                  <a16:creationId xmlns:a16="http://schemas.microsoft.com/office/drawing/2014/main" id="{6F89D29A-0D7C-B2CE-38AC-2ADCBD484B92}"/>
                </a:ext>
              </a:extLst>
            </p:cNvPr>
            <p:cNvGrpSpPr/>
            <p:nvPr/>
          </p:nvGrpSpPr>
          <p:grpSpPr>
            <a:xfrm>
              <a:off x="5867272" y="-829528"/>
              <a:ext cx="473670" cy="407468"/>
              <a:chOff x="5773225" y="2166325"/>
              <a:chExt cx="340750" cy="293125"/>
            </a:xfrm>
            <a:solidFill>
              <a:srgbClr val="000000"/>
            </a:solidFill>
          </p:grpSpPr>
          <p:sp>
            <p:nvSpPr>
              <p:cNvPr id="13" name="Google Shape;1335;p48">
                <a:extLst>
                  <a:ext uri="{FF2B5EF4-FFF2-40B4-BE49-F238E27FC236}">
                    <a16:creationId xmlns:a16="http://schemas.microsoft.com/office/drawing/2014/main" id="{494010F2-DAA0-0727-494B-70A5239346E5}"/>
                  </a:ext>
                </a:extLst>
              </p:cNvPr>
              <p:cNvSpPr/>
              <p:nvPr/>
            </p:nvSpPr>
            <p:spPr>
              <a:xfrm>
                <a:off x="5927175" y="2376200"/>
                <a:ext cx="32800" cy="10050"/>
              </a:xfrm>
              <a:custGeom>
                <a:avLst/>
                <a:gdLst/>
                <a:ahLst/>
                <a:cxnLst/>
                <a:rect l="l" t="t" r="r" b="b"/>
                <a:pathLst>
                  <a:path w="1312" h="402" extrusionOk="0">
                    <a:moveTo>
                      <a:pt x="201" y="1"/>
                    </a:moveTo>
                    <a:cubicBezTo>
                      <a:pt x="90" y="1"/>
                      <a:pt x="0" y="90"/>
                      <a:pt x="0" y="200"/>
                    </a:cubicBezTo>
                    <a:cubicBezTo>
                      <a:pt x="0" y="312"/>
                      <a:pt x="90" y="401"/>
                      <a:pt x="201" y="401"/>
                    </a:cubicBezTo>
                    <a:lnTo>
                      <a:pt x="1111" y="401"/>
                    </a:lnTo>
                    <a:cubicBezTo>
                      <a:pt x="1221" y="401"/>
                      <a:pt x="1312" y="312"/>
                      <a:pt x="1312" y="200"/>
                    </a:cubicBezTo>
                    <a:cubicBezTo>
                      <a:pt x="1312" y="90"/>
                      <a:pt x="1221" y="1"/>
                      <a:pt x="111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336;p48">
                <a:extLst>
                  <a:ext uri="{FF2B5EF4-FFF2-40B4-BE49-F238E27FC236}">
                    <a16:creationId xmlns:a16="http://schemas.microsoft.com/office/drawing/2014/main" id="{C605217C-5007-7C99-F6F8-DF8700547BB2}"/>
                  </a:ext>
                </a:extLst>
              </p:cNvPr>
              <p:cNvSpPr/>
              <p:nvPr/>
            </p:nvSpPr>
            <p:spPr>
              <a:xfrm>
                <a:off x="5818525" y="2204725"/>
                <a:ext cx="10075" cy="10025"/>
              </a:xfrm>
              <a:custGeom>
                <a:avLst/>
                <a:gdLst/>
                <a:ahLst/>
                <a:cxnLst/>
                <a:rect l="l" t="t" r="r" b="b"/>
                <a:pathLst>
                  <a:path w="403" h="401" extrusionOk="0">
                    <a:moveTo>
                      <a:pt x="201" y="0"/>
                    </a:moveTo>
                    <a:cubicBezTo>
                      <a:pt x="91" y="0"/>
                      <a:pt x="0" y="89"/>
                      <a:pt x="0" y="200"/>
                    </a:cubicBezTo>
                    <a:cubicBezTo>
                      <a:pt x="0" y="312"/>
                      <a:pt x="91" y="400"/>
                      <a:pt x="201" y="400"/>
                    </a:cubicBezTo>
                    <a:cubicBezTo>
                      <a:pt x="312" y="400"/>
                      <a:pt x="402" y="312"/>
                      <a:pt x="402" y="200"/>
                    </a:cubicBezTo>
                    <a:cubicBezTo>
                      <a:pt x="402" y="89"/>
                      <a:pt x="312" y="0"/>
                      <a:pt x="20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337;p48">
                <a:extLst>
                  <a:ext uri="{FF2B5EF4-FFF2-40B4-BE49-F238E27FC236}">
                    <a16:creationId xmlns:a16="http://schemas.microsoft.com/office/drawing/2014/main" id="{84B4103B-8F1C-893F-A92B-B0BDF8118377}"/>
                  </a:ext>
                </a:extLst>
              </p:cNvPr>
              <p:cNvSpPr/>
              <p:nvPr/>
            </p:nvSpPr>
            <p:spPr>
              <a:xfrm>
                <a:off x="5838350" y="2204725"/>
                <a:ext cx="10050" cy="10025"/>
              </a:xfrm>
              <a:custGeom>
                <a:avLst/>
                <a:gdLst/>
                <a:ahLst/>
                <a:cxnLst/>
                <a:rect l="l" t="t" r="r" b="b"/>
                <a:pathLst>
                  <a:path w="402" h="401" extrusionOk="0">
                    <a:moveTo>
                      <a:pt x="201" y="0"/>
                    </a:moveTo>
                    <a:cubicBezTo>
                      <a:pt x="90" y="0"/>
                      <a:pt x="0" y="89"/>
                      <a:pt x="0" y="200"/>
                    </a:cubicBezTo>
                    <a:cubicBezTo>
                      <a:pt x="0" y="312"/>
                      <a:pt x="90" y="400"/>
                      <a:pt x="201" y="400"/>
                    </a:cubicBezTo>
                    <a:cubicBezTo>
                      <a:pt x="312" y="400"/>
                      <a:pt x="402" y="312"/>
                      <a:pt x="402" y="200"/>
                    </a:cubicBezTo>
                    <a:cubicBezTo>
                      <a:pt x="402" y="89"/>
                      <a:pt x="312" y="0"/>
                      <a:pt x="20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338;p48">
                <a:extLst>
                  <a:ext uri="{FF2B5EF4-FFF2-40B4-BE49-F238E27FC236}">
                    <a16:creationId xmlns:a16="http://schemas.microsoft.com/office/drawing/2014/main" id="{8618E895-4C52-E5CB-0FC2-91533346F520}"/>
                  </a:ext>
                </a:extLst>
              </p:cNvPr>
              <p:cNvSpPr/>
              <p:nvPr/>
            </p:nvSpPr>
            <p:spPr>
              <a:xfrm>
                <a:off x="5858150" y="2204725"/>
                <a:ext cx="10050" cy="10025"/>
              </a:xfrm>
              <a:custGeom>
                <a:avLst/>
                <a:gdLst/>
                <a:ahLst/>
                <a:cxnLst/>
                <a:rect l="l" t="t" r="r" b="b"/>
                <a:pathLst>
                  <a:path w="402" h="401" extrusionOk="0">
                    <a:moveTo>
                      <a:pt x="202" y="0"/>
                    </a:moveTo>
                    <a:cubicBezTo>
                      <a:pt x="90" y="0"/>
                      <a:pt x="1" y="89"/>
                      <a:pt x="1" y="200"/>
                    </a:cubicBezTo>
                    <a:cubicBezTo>
                      <a:pt x="1" y="312"/>
                      <a:pt x="90" y="400"/>
                      <a:pt x="202" y="400"/>
                    </a:cubicBezTo>
                    <a:cubicBezTo>
                      <a:pt x="312" y="400"/>
                      <a:pt x="401" y="312"/>
                      <a:pt x="401" y="200"/>
                    </a:cubicBezTo>
                    <a:cubicBezTo>
                      <a:pt x="401" y="89"/>
                      <a:pt x="312" y="0"/>
                      <a:pt x="20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339;p48">
                <a:extLst>
                  <a:ext uri="{FF2B5EF4-FFF2-40B4-BE49-F238E27FC236}">
                    <a16:creationId xmlns:a16="http://schemas.microsoft.com/office/drawing/2014/main" id="{D74EAF24-6F6F-3166-DBC4-DA42F3516BC1}"/>
                  </a:ext>
                </a:extLst>
              </p:cNvPr>
              <p:cNvSpPr/>
              <p:nvPr/>
            </p:nvSpPr>
            <p:spPr>
              <a:xfrm>
                <a:off x="5773225" y="2166325"/>
                <a:ext cx="340750" cy="293125"/>
              </a:xfrm>
              <a:custGeom>
                <a:avLst/>
                <a:gdLst/>
                <a:ahLst/>
                <a:cxnLst/>
                <a:rect l="l" t="t" r="r" b="b"/>
                <a:pathLst>
                  <a:path w="13630" h="11725" extrusionOk="0">
                    <a:moveTo>
                      <a:pt x="12301" y="1318"/>
                    </a:moveTo>
                    <a:cubicBezTo>
                      <a:pt x="12354" y="1318"/>
                      <a:pt x="12396" y="1360"/>
                      <a:pt x="12396" y="1413"/>
                    </a:cubicBezTo>
                    <a:lnTo>
                      <a:pt x="12396" y="2130"/>
                    </a:lnTo>
                    <a:lnTo>
                      <a:pt x="1233" y="2130"/>
                    </a:lnTo>
                    <a:lnTo>
                      <a:pt x="1233" y="1413"/>
                    </a:lnTo>
                    <a:cubicBezTo>
                      <a:pt x="1233" y="1407"/>
                      <a:pt x="1233" y="1399"/>
                      <a:pt x="1234" y="1394"/>
                    </a:cubicBezTo>
                    <a:cubicBezTo>
                      <a:pt x="1244" y="1351"/>
                      <a:pt x="1281" y="1318"/>
                      <a:pt x="1328" y="1318"/>
                    </a:cubicBezTo>
                    <a:close/>
                    <a:moveTo>
                      <a:pt x="12751" y="399"/>
                    </a:moveTo>
                    <a:cubicBezTo>
                      <a:pt x="13015" y="399"/>
                      <a:pt x="13226" y="611"/>
                      <a:pt x="13226" y="874"/>
                    </a:cubicBezTo>
                    <a:lnTo>
                      <a:pt x="13228" y="7536"/>
                    </a:lnTo>
                    <a:lnTo>
                      <a:pt x="12793" y="7536"/>
                    </a:lnTo>
                    <a:lnTo>
                      <a:pt x="12793" y="1412"/>
                    </a:lnTo>
                    <a:cubicBezTo>
                      <a:pt x="12793" y="1139"/>
                      <a:pt x="12572" y="916"/>
                      <a:pt x="12300" y="916"/>
                    </a:cubicBezTo>
                    <a:lnTo>
                      <a:pt x="1326" y="916"/>
                    </a:lnTo>
                    <a:cubicBezTo>
                      <a:pt x="1071" y="916"/>
                      <a:pt x="859" y="1111"/>
                      <a:pt x="834" y="1360"/>
                    </a:cubicBezTo>
                    <a:cubicBezTo>
                      <a:pt x="831" y="1379"/>
                      <a:pt x="831" y="7536"/>
                      <a:pt x="831" y="7536"/>
                    </a:cubicBezTo>
                    <a:lnTo>
                      <a:pt x="398" y="7536"/>
                    </a:lnTo>
                    <a:lnTo>
                      <a:pt x="398" y="874"/>
                    </a:lnTo>
                    <a:cubicBezTo>
                      <a:pt x="398" y="611"/>
                      <a:pt x="610" y="399"/>
                      <a:pt x="873" y="399"/>
                    </a:cubicBezTo>
                    <a:close/>
                    <a:moveTo>
                      <a:pt x="12395" y="2527"/>
                    </a:moveTo>
                    <a:lnTo>
                      <a:pt x="12395" y="7535"/>
                    </a:lnTo>
                    <a:lnTo>
                      <a:pt x="10610" y="7535"/>
                    </a:lnTo>
                    <a:cubicBezTo>
                      <a:pt x="10498" y="7535"/>
                      <a:pt x="10409" y="7625"/>
                      <a:pt x="10409" y="7735"/>
                    </a:cubicBezTo>
                    <a:cubicBezTo>
                      <a:pt x="10409" y="7846"/>
                      <a:pt x="10499" y="7936"/>
                      <a:pt x="10610" y="7936"/>
                    </a:cubicBezTo>
                    <a:lnTo>
                      <a:pt x="13228" y="7936"/>
                    </a:lnTo>
                    <a:lnTo>
                      <a:pt x="13228" y="8778"/>
                    </a:lnTo>
                    <a:cubicBezTo>
                      <a:pt x="13228" y="9039"/>
                      <a:pt x="13016" y="9253"/>
                      <a:pt x="12753" y="9253"/>
                    </a:cubicBezTo>
                    <a:lnTo>
                      <a:pt x="875" y="9253"/>
                    </a:lnTo>
                    <a:cubicBezTo>
                      <a:pt x="611" y="9253"/>
                      <a:pt x="399" y="9039"/>
                      <a:pt x="399" y="8778"/>
                    </a:cubicBezTo>
                    <a:lnTo>
                      <a:pt x="399" y="7936"/>
                    </a:lnTo>
                    <a:lnTo>
                      <a:pt x="9689" y="7936"/>
                    </a:lnTo>
                    <a:cubicBezTo>
                      <a:pt x="9800" y="7936"/>
                      <a:pt x="9889" y="7846"/>
                      <a:pt x="9889" y="7735"/>
                    </a:cubicBezTo>
                    <a:cubicBezTo>
                      <a:pt x="9889" y="7625"/>
                      <a:pt x="9800" y="7535"/>
                      <a:pt x="9689" y="7535"/>
                    </a:cubicBezTo>
                    <a:lnTo>
                      <a:pt x="1233" y="7535"/>
                    </a:lnTo>
                    <a:lnTo>
                      <a:pt x="1233" y="2527"/>
                    </a:lnTo>
                    <a:close/>
                    <a:moveTo>
                      <a:pt x="7909" y="9653"/>
                    </a:moveTo>
                    <a:cubicBezTo>
                      <a:pt x="7921" y="10019"/>
                      <a:pt x="7957" y="10807"/>
                      <a:pt x="8063" y="11326"/>
                    </a:cubicBezTo>
                    <a:lnTo>
                      <a:pt x="5565" y="11326"/>
                    </a:lnTo>
                    <a:cubicBezTo>
                      <a:pt x="5670" y="10807"/>
                      <a:pt x="5706" y="10019"/>
                      <a:pt x="5719" y="9653"/>
                    </a:cubicBezTo>
                    <a:close/>
                    <a:moveTo>
                      <a:pt x="875" y="0"/>
                    </a:moveTo>
                    <a:cubicBezTo>
                      <a:pt x="392" y="0"/>
                      <a:pt x="1" y="393"/>
                      <a:pt x="1" y="874"/>
                    </a:cubicBezTo>
                    <a:lnTo>
                      <a:pt x="1" y="8778"/>
                    </a:lnTo>
                    <a:cubicBezTo>
                      <a:pt x="1" y="9260"/>
                      <a:pt x="393" y="9651"/>
                      <a:pt x="875" y="9651"/>
                    </a:cubicBezTo>
                    <a:lnTo>
                      <a:pt x="5318" y="9651"/>
                    </a:lnTo>
                    <a:cubicBezTo>
                      <a:pt x="5304" y="10106"/>
                      <a:pt x="5259" y="10897"/>
                      <a:pt x="5156" y="11324"/>
                    </a:cubicBezTo>
                    <a:lnTo>
                      <a:pt x="4462" y="11324"/>
                    </a:lnTo>
                    <a:cubicBezTo>
                      <a:pt x="4351" y="11324"/>
                      <a:pt x="4262" y="11413"/>
                      <a:pt x="4262" y="11524"/>
                    </a:cubicBezTo>
                    <a:cubicBezTo>
                      <a:pt x="4262" y="11636"/>
                      <a:pt x="4351" y="11725"/>
                      <a:pt x="4462" y="11725"/>
                    </a:cubicBezTo>
                    <a:lnTo>
                      <a:pt x="9164" y="11725"/>
                    </a:lnTo>
                    <a:cubicBezTo>
                      <a:pt x="9276" y="11725"/>
                      <a:pt x="9365" y="11636"/>
                      <a:pt x="9365" y="11524"/>
                    </a:cubicBezTo>
                    <a:cubicBezTo>
                      <a:pt x="9365" y="11413"/>
                      <a:pt x="9275" y="11324"/>
                      <a:pt x="9164" y="11324"/>
                    </a:cubicBezTo>
                    <a:lnTo>
                      <a:pt x="8471" y="11324"/>
                    </a:lnTo>
                    <a:cubicBezTo>
                      <a:pt x="8368" y="10896"/>
                      <a:pt x="8323" y="10106"/>
                      <a:pt x="8308" y="9651"/>
                    </a:cubicBezTo>
                    <a:lnTo>
                      <a:pt x="12753" y="9651"/>
                    </a:lnTo>
                    <a:cubicBezTo>
                      <a:pt x="13236" y="9651"/>
                      <a:pt x="13627" y="9257"/>
                      <a:pt x="13627" y="8778"/>
                    </a:cubicBezTo>
                    <a:lnTo>
                      <a:pt x="13627" y="874"/>
                    </a:lnTo>
                    <a:cubicBezTo>
                      <a:pt x="13630" y="393"/>
                      <a:pt x="13236" y="0"/>
                      <a:pt x="1275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340;p48">
                <a:extLst>
                  <a:ext uri="{FF2B5EF4-FFF2-40B4-BE49-F238E27FC236}">
                    <a16:creationId xmlns:a16="http://schemas.microsoft.com/office/drawing/2014/main" id="{57F6310D-1CB5-C210-0A3A-0F5A227C8510}"/>
                  </a:ext>
                </a:extLst>
              </p:cNvPr>
              <p:cNvSpPr/>
              <p:nvPr/>
            </p:nvSpPr>
            <p:spPr>
              <a:xfrm>
                <a:off x="5913300" y="2240075"/>
                <a:ext cx="62875" cy="103950"/>
              </a:xfrm>
              <a:custGeom>
                <a:avLst/>
                <a:gdLst/>
                <a:ahLst/>
                <a:cxnLst/>
                <a:rect l="l" t="t" r="r" b="b"/>
                <a:pathLst>
                  <a:path w="2515" h="4158" extrusionOk="0">
                    <a:moveTo>
                      <a:pt x="1805" y="399"/>
                    </a:moveTo>
                    <a:cubicBezTo>
                      <a:pt x="1893" y="399"/>
                      <a:pt x="1976" y="450"/>
                      <a:pt x="2014" y="536"/>
                    </a:cubicBezTo>
                    <a:cubicBezTo>
                      <a:pt x="2038" y="596"/>
                      <a:pt x="2038" y="656"/>
                      <a:pt x="2016" y="712"/>
                    </a:cubicBezTo>
                    <a:lnTo>
                      <a:pt x="859" y="3620"/>
                    </a:lnTo>
                    <a:cubicBezTo>
                      <a:pt x="823" y="3710"/>
                      <a:pt x="737" y="3764"/>
                      <a:pt x="647" y="3764"/>
                    </a:cubicBezTo>
                    <a:cubicBezTo>
                      <a:pt x="619" y="3764"/>
                      <a:pt x="590" y="3759"/>
                      <a:pt x="563" y="3748"/>
                    </a:cubicBezTo>
                    <a:cubicBezTo>
                      <a:pt x="446" y="3701"/>
                      <a:pt x="390" y="3569"/>
                      <a:pt x="437" y="3452"/>
                    </a:cubicBezTo>
                    <a:lnTo>
                      <a:pt x="1594" y="543"/>
                    </a:lnTo>
                    <a:cubicBezTo>
                      <a:pt x="1617" y="486"/>
                      <a:pt x="1659" y="441"/>
                      <a:pt x="1714" y="418"/>
                    </a:cubicBezTo>
                    <a:cubicBezTo>
                      <a:pt x="1744" y="405"/>
                      <a:pt x="1775" y="399"/>
                      <a:pt x="1805" y="399"/>
                    </a:cubicBezTo>
                    <a:close/>
                    <a:moveTo>
                      <a:pt x="1803" y="1"/>
                    </a:moveTo>
                    <a:cubicBezTo>
                      <a:pt x="1718" y="1"/>
                      <a:pt x="1634" y="18"/>
                      <a:pt x="1555" y="52"/>
                    </a:cubicBezTo>
                    <a:cubicBezTo>
                      <a:pt x="1401" y="119"/>
                      <a:pt x="1282" y="240"/>
                      <a:pt x="1220" y="396"/>
                    </a:cubicBezTo>
                    <a:lnTo>
                      <a:pt x="63" y="3306"/>
                    </a:lnTo>
                    <a:cubicBezTo>
                      <a:pt x="0" y="3462"/>
                      <a:pt x="2" y="3631"/>
                      <a:pt x="69" y="3787"/>
                    </a:cubicBezTo>
                    <a:cubicBezTo>
                      <a:pt x="176" y="4035"/>
                      <a:pt x="409" y="4157"/>
                      <a:pt x="642" y="4157"/>
                    </a:cubicBezTo>
                    <a:cubicBezTo>
                      <a:pt x="883" y="4157"/>
                      <a:pt x="1126" y="4026"/>
                      <a:pt x="1228" y="3770"/>
                    </a:cubicBezTo>
                    <a:lnTo>
                      <a:pt x="2384" y="862"/>
                    </a:lnTo>
                    <a:cubicBezTo>
                      <a:pt x="2514" y="541"/>
                      <a:pt x="2345" y="169"/>
                      <a:pt x="2035" y="46"/>
                    </a:cubicBezTo>
                    <a:cubicBezTo>
                      <a:pt x="1960" y="16"/>
                      <a:pt x="1881" y="1"/>
                      <a:pt x="180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341;p48">
                <a:extLst>
                  <a:ext uri="{FF2B5EF4-FFF2-40B4-BE49-F238E27FC236}">
                    <a16:creationId xmlns:a16="http://schemas.microsoft.com/office/drawing/2014/main" id="{CB2B07FA-2612-CD9F-D868-C952DF73BFA3}"/>
                  </a:ext>
                </a:extLst>
              </p:cNvPr>
              <p:cNvSpPr/>
              <p:nvPr/>
            </p:nvSpPr>
            <p:spPr>
              <a:xfrm>
                <a:off x="5982925" y="2243575"/>
                <a:ext cx="52100" cy="97075"/>
              </a:xfrm>
              <a:custGeom>
                <a:avLst/>
                <a:gdLst/>
                <a:ahLst/>
                <a:cxnLst/>
                <a:rect l="l" t="t" r="r" b="b"/>
                <a:pathLst>
                  <a:path w="2084" h="3883" extrusionOk="0">
                    <a:moveTo>
                      <a:pt x="648" y="399"/>
                    </a:moveTo>
                    <a:cubicBezTo>
                      <a:pt x="726" y="399"/>
                      <a:pt x="800" y="438"/>
                      <a:pt x="843" y="508"/>
                    </a:cubicBezTo>
                    <a:lnTo>
                      <a:pt x="1620" y="1797"/>
                    </a:lnTo>
                    <a:cubicBezTo>
                      <a:pt x="1663" y="1871"/>
                      <a:pt x="1664" y="1959"/>
                      <a:pt x="1622" y="2030"/>
                    </a:cubicBezTo>
                    <a:lnTo>
                      <a:pt x="845" y="3371"/>
                    </a:lnTo>
                    <a:cubicBezTo>
                      <a:pt x="804" y="3441"/>
                      <a:pt x="728" y="3485"/>
                      <a:pt x="648" y="3485"/>
                    </a:cubicBezTo>
                    <a:cubicBezTo>
                      <a:pt x="547" y="3485"/>
                      <a:pt x="455" y="3415"/>
                      <a:pt x="429" y="3315"/>
                    </a:cubicBezTo>
                    <a:cubicBezTo>
                      <a:pt x="413" y="3258"/>
                      <a:pt x="421" y="3195"/>
                      <a:pt x="452" y="3142"/>
                    </a:cubicBezTo>
                    <a:lnTo>
                      <a:pt x="1102" y="2019"/>
                    </a:lnTo>
                    <a:cubicBezTo>
                      <a:pt x="1139" y="1957"/>
                      <a:pt x="1138" y="1879"/>
                      <a:pt x="1100" y="1817"/>
                    </a:cubicBezTo>
                    <a:lnTo>
                      <a:pt x="454" y="744"/>
                    </a:lnTo>
                    <a:cubicBezTo>
                      <a:pt x="423" y="691"/>
                      <a:pt x="413" y="630"/>
                      <a:pt x="429" y="572"/>
                    </a:cubicBezTo>
                    <a:cubicBezTo>
                      <a:pt x="454" y="473"/>
                      <a:pt x="546" y="399"/>
                      <a:pt x="648" y="399"/>
                    </a:cubicBezTo>
                    <a:close/>
                    <a:moveTo>
                      <a:pt x="647" y="0"/>
                    </a:moveTo>
                    <a:cubicBezTo>
                      <a:pt x="537" y="0"/>
                      <a:pt x="425" y="29"/>
                      <a:pt x="325" y="89"/>
                    </a:cubicBezTo>
                    <a:cubicBezTo>
                      <a:pt x="181" y="175"/>
                      <a:pt x="80" y="314"/>
                      <a:pt x="41" y="474"/>
                    </a:cubicBezTo>
                    <a:cubicBezTo>
                      <a:pt x="1" y="638"/>
                      <a:pt x="25" y="806"/>
                      <a:pt x="113" y="949"/>
                    </a:cubicBezTo>
                    <a:lnTo>
                      <a:pt x="698" y="1921"/>
                    </a:lnTo>
                    <a:lnTo>
                      <a:pt x="106" y="2941"/>
                    </a:lnTo>
                    <a:cubicBezTo>
                      <a:pt x="24" y="3086"/>
                      <a:pt x="1" y="3255"/>
                      <a:pt x="43" y="3417"/>
                    </a:cubicBezTo>
                    <a:cubicBezTo>
                      <a:pt x="86" y="3579"/>
                      <a:pt x="189" y="3714"/>
                      <a:pt x="335" y="3798"/>
                    </a:cubicBezTo>
                    <a:cubicBezTo>
                      <a:pt x="430" y="3853"/>
                      <a:pt x="539" y="3882"/>
                      <a:pt x="648" y="3882"/>
                    </a:cubicBezTo>
                    <a:cubicBezTo>
                      <a:pt x="873" y="3882"/>
                      <a:pt x="1078" y="3761"/>
                      <a:pt x="1192" y="3569"/>
                    </a:cubicBezTo>
                    <a:lnTo>
                      <a:pt x="1968" y="2227"/>
                    </a:lnTo>
                    <a:cubicBezTo>
                      <a:pt x="2083" y="2035"/>
                      <a:pt x="2082" y="1789"/>
                      <a:pt x="1963" y="1593"/>
                    </a:cubicBezTo>
                    <a:lnTo>
                      <a:pt x="1186" y="303"/>
                    </a:lnTo>
                    <a:cubicBezTo>
                      <a:pt x="1068" y="108"/>
                      <a:pt x="860" y="0"/>
                      <a:pt x="64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1342;p48">
                <a:extLst>
                  <a:ext uri="{FF2B5EF4-FFF2-40B4-BE49-F238E27FC236}">
                    <a16:creationId xmlns:a16="http://schemas.microsoft.com/office/drawing/2014/main" id="{674EB62C-D02F-F429-EFFF-CA338D0156A7}"/>
                  </a:ext>
                </a:extLst>
              </p:cNvPr>
              <p:cNvSpPr/>
              <p:nvPr/>
            </p:nvSpPr>
            <p:spPr>
              <a:xfrm>
                <a:off x="5852175" y="2243575"/>
                <a:ext cx="52125" cy="97150"/>
              </a:xfrm>
              <a:custGeom>
                <a:avLst/>
                <a:gdLst/>
                <a:ahLst/>
                <a:cxnLst/>
                <a:rect l="l" t="t" r="r" b="b"/>
                <a:pathLst>
                  <a:path w="2085" h="3886" extrusionOk="0">
                    <a:moveTo>
                      <a:pt x="1431" y="405"/>
                    </a:moveTo>
                    <a:cubicBezTo>
                      <a:pt x="1529" y="405"/>
                      <a:pt x="1626" y="464"/>
                      <a:pt x="1653" y="574"/>
                    </a:cubicBezTo>
                    <a:cubicBezTo>
                      <a:pt x="1668" y="633"/>
                      <a:pt x="1659" y="695"/>
                      <a:pt x="1628" y="745"/>
                    </a:cubicBezTo>
                    <a:lnTo>
                      <a:pt x="981" y="1818"/>
                    </a:lnTo>
                    <a:cubicBezTo>
                      <a:pt x="944" y="1881"/>
                      <a:pt x="942" y="1959"/>
                      <a:pt x="980" y="2021"/>
                    </a:cubicBezTo>
                    <a:lnTo>
                      <a:pt x="1629" y="3144"/>
                    </a:lnTo>
                    <a:cubicBezTo>
                      <a:pt x="1660" y="3197"/>
                      <a:pt x="1668" y="3258"/>
                      <a:pt x="1653" y="3317"/>
                    </a:cubicBezTo>
                    <a:cubicBezTo>
                      <a:pt x="1626" y="3417"/>
                      <a:pt x="1536" y="3487"/>
                      <a:pt x="1433" y="3487"/>
                    </a:cubicBezTo>
                    <a:cubicBezTo>
                      <a:pt x="1352" y="3487"/>
                      <a:pt x="1277" y="3445"/>
                      <a:pt x="1237" y="3373"/>
                    </a:cubicBezTo>
                    <a:lnTo>
                      <a:pt x="460" y="2032"/>
                    </a:lnTo>
                    <a:cubicBezTo>
                      <a:pt x="419" y="1960"/>
                      <a:pt x="419" y="1873"/>
                      <a:pt x="461" y="1800"/>
                    </a:cubicBezTo>
                    <a:lnTo>
                      <a:pt x="1238" y="512"/>
                    </a:lnTo>
                    <a:cubicBezTo>
                      <a:pt x="1282" y="439"/>
                      <a:pt x="1357" y="405"/>
                      <a:pt x="1431" y="405"/>
                    </a:cubicBezTo>
                    <a:close/>
                    <a:moveTo>
                      <a:pt x="1435" y="1"/>
                    </a:moveTo>
                    <a:cubicBezTo>
                      <a:pt x="1385" y="1"/>
                      <a:pt x="1334" y="7"/>
                      <a:pt x="1284" y="19"/>
                    </a:cubicBezTo>
                    <a:cubicBezTo>
                      <a:pt x="1120" y="60"/>
                      <a:pt x="983" y="161"/>
                      <a:pt x="897" y="303"/>
                    </a:cubicBezTo>
                    <a:lnTo>
                      <a:pt x="122" y="1593"/>
                    </a:lnTo>
                    <a:cubicBezTo>
                      <a:pt x="2" y="1789"/>
                      <a:pt x="0" y="2032"/>
                      <a:pt x="115" y="2231"/>
                    </a:cubicBezTo>
                    <a:lnTo>
                      <a:pt x="893" y="3572"/>
                    </a:lnTo>
                    <a:cubicBezTo>
                      <a:pt x="1003" y="3765"/>
                      <a:pt x="1212" y="3885"/>
                      <a:pt x="1435" y="3885"/>
                    </a:cubicBezTo>
                    <a:cubicBezTo>
                      <a:pt x="1544" y="3885"/>
                      <a:pt x="1653" y="3857"/>
                      <a:pt x="1749" y="3803"/>
                    </a:cubicBezTo>
                    <a:cubicBezTo>
                      <a:pt x="1893" y="3719"/>
                      <a:pt x="1998" y="3582"/>
                      <a:pt x="2041" y="3421"/>
                    </a:cubicBezTo>
                    <a:cubicBezTo>
                      <a:pt x="2084" y="3259"/>
                      <a:pt x="2062" y="3089"/>
                      <a:pt x="1977" y="2946"/>
                    </a:cubicBezTo>
                    <a:lnTo>
                      <a:pt x="1385" y="1926"/>
                    </a:lnTo>
                    <a:lnTo>
                      <a:pt x="1970" y="954"/>
                    </a:lnTo>
                    <a:cubicBezTo>
                      <a:pt x="2058" y="809"/>
                      <a:pt x="2084" y="641"/>
                      <a:pt x="2042" y="477"/>
                    </a:cubicBezTo>
                    <a:cubicBezTo>
                      <a:pt x="2002" y="314"/>
                      <a:pt x="1900" y="177"/>
                      <a:pt x="1759" y="91"/>
                    </a:cubicBezTo>
                    <a:cubicBezTo>
                      <a:pt x="1658" y="32"/>
                      <a:pt x="1548" y="1"/>
                      <a:pt x="143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9" name="Google Shape;752;p34">
            <a:extLst>
              <a:ext uri="{FF2B5EF4-FFF2-40B4-BE49-F238E27FC236}">
                <a16:creationId xmlns:a16="http://schemas.microsoft.com/office/drawing/2014/main" id="{A53D2B8A-0063-F0E1-A61C-21282902C508}"/>
              </a:ext>
            </a:extLst>
          </p:cNvPr>
          <p:cNvSpPr txBox="1">
            <a:spLocks/>
          </p:cNvSpPr>
          <p:nvPr/>
        </p:nvSpPr>
        <p:spPr>
          <a:xfrm>
            <a:off x="6571115" y="-1518271"/>
            <a:ext cx="1127214" cy="45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fr-FR" sz="2400" b="1" dirty="0">
                <a:solidFill>
                  <a:srgbClr val="565656"/>
                </a:solidFill>
                <a:latin typeface="Schibsted Grotesk SemiBold" panose="020B0604020202020204" charset="0"/>
                <a:cs typeface="Schibsted Grotesk SemiBold" panose="020B0604020202020204" charset="0"/>
              </a:rPr>
              <a:t>Méca</a:t>
            </a:r>
          </a:p>
        </p:txBody>
      </p:sp>
      <p:grpSp>
        <p:nvGrpSpPr>
          <p:cNvPr id="40" name="Groupe 39">
            <a:extLst>
              <a:ext uri="{FF2B5EF4-FFF2-40B4-BE49-F238E27FC236}">
                <a16:creationId xmlns:a16="http://schemas.microsoft.com/office/drawing/2014/main" id="{7A6DD752-53B2-3585-7AD0-B67CD4CEF2A1}"/>
              </a:ext>
            </a:extLst>
          </p:cNvPr>
          <p:cNvGrpSpPr/>
          <p:nvPr/>
        </p:nvGrpSpPr>
        <p:grpSpPr>
          <a:xfrm>
            <a:off x="5772998" y="-1666287"/>
            <a:ext cx="672300" cy="672300"/>
            <a:chOff x="6654775" y="2615605"/>
            <a:chExt cx="672300" cy="672300"/>
          </a:xfrm>
        </p:grpSpPr>
        <p:sp>
          <p:nvSpPr>
            <p:cNvPr id="41" name="Google Shape;755;p34">
              <a:extLst>
                <a:ext uri="{FF2B5EF4-FFF2-40B4-BE49-F238E27FC236}">
                  <a16:creationId xmlns:a16="http://schemas.microsoft.com/office/drawing/2014/main" id="{C195BA8D-C9DC-0DCC-0BB2-4142A05F3A1D}"/>
                </a:ext>
              </a:extLst>
            </p:cNvPr>
            <p:cNvSpPr/>
            <p:nvPr/>
          </p:nvSpPr>
          <p:spPr>
            <a:xfrm>
              <a:off x="6654775" y="2615605"/>
              <a:ext cx="672300" cy="672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Figtree"/>
                <a:ea typeface="Figtree"/>
                <a:cs typeface="Figtree"/>
                <a:sym typeface="Figtree"/>
              </a:endParaRPr>
            </a:p>
          </p:txBody>
        </p:sp>
        <p:pic>
          <p:nvPicPr>
            <p:cNvPr id="42" name="Image 41">
              <a:extLst>
                <a:ext uri="{FF2B5EF4-FFF2-40B4-BE49-F238E27FC236}">
                  <a16:creationId xmlns:a16="http://schemas.microsoft.com/office/drawing/2014/main" id="{D057F04A-7CE9-40E7-7392-956BC092D0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733787" y="2701382"/>
              <a:ext cx="500728" cy="50072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261454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4">
          <a:extLst>
            <a:ext uri="{FF2B5EF4-FFF2-40B4-BE49-F238E27FC236}">
              <a16:creationId xmlns:a16="http://schemas.microsoft.com/office/drawing/2014/main" id="{13B69BEF-7917-7AE2-BA0E-8709502038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709;p32">
            <a:extLst>
              <a:ext uri="{FF2B5EF4-FFF2-40B4-BE49-F238E27FC236}">
                <a16:creationId xmlns:a16="http://schemas.microsoft.com/office/drawing/2014/main" id="{ACEAEC8E-DD73-AB4C-978D-8EB0F7FED5D3}"/>
              </a:ext>
            </a:extLst>
          </p:cNvPr>
          <p:cNvSpPr txBox="1">
            <a:spLocks/>
          </p:cNvSpPr>
          <p:nvPr/>
        </p:nvSpPr>
        <p:spPr>
          <a:xfrm>
            <a:off x="507451" y="305320"/>
            <a:ext cx="5111669" cy="756036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chibsted Grotesk"/>
              <a:buNone/>
              <a:defRPr sz="60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chibsted Grotesk"/>
              <a:buNone/>
              <a:defRPr sz="6000" b="0" i="0" u="none" strike="noStrike" cap="none">
                <a:solidFill>
                  <a:schemeClr val="lt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chibsted Grotesk"/>
              <a:buNone/>
              <a:defRPr sz="6000" b="0" i="0" u="none" strike="noStrike" cap="none">
                <a:solidFill>
                  <a:schemeClr val="lt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chibsted Grotesk"/>
              <a:buNone/>
              <a:defRPr sz="6000" b="0" i="0" u="none" strike="noStrike" cap="none">
                <a:solidFill>
                  <a:schemeClr val="lt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chibsted Grotesk"/>
              <a:buNone/>
              <a:defRPr sz="6000" b="0" i="0" u="none" strike="noStrike" cap="none">
                <a:solidFill>
                  <a:schemeClr val="lt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chibsted Grotesk"/>
              <a:buNone/>
              <a:defRPr sz="6000" b="0" i="0" u="none" strike="noStrike" cap="none">
                <a:solidFill>
                  <a:schemeClr val="lt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chibsted Grotesk"/>
              <a:buNone/>
              <a:defRPr sz="6000" b="0" i="0" u="none" strike="noStrike" cap="none">
                <a:solidFill>
                  <a:schemeClr val="lt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chibsted Grotesk"/>
              <a:buNone/>
              <a:defRPr sz="6000" b="0" i="0" u="none" strike="noStrike" cap="none">
                <a:solidFill>
                  <a:schemeClr val="lt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chibsted Grotesk"/>
              <a:buNone/>
              <a:defRPr sz="6000" b="0" i="0" u="none" strike="noStrike" cap="none">
                <a:solidFill>
                  <a:schemeClr val="lt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9pPr>
          </a:lstStyle>
          <a:p>
            <a:pPr algn="l"/>
            <a:r>
              <a:rPr lang="en" sz="4800" dirty="0"/>
              <a:t>04</a:t>
            </a:r>
          </a:p>
        </p:txBody>
      </p:sp>
      <p:sp>
        <p:nvSpPr>
          <p:cNvPr id="25" name="Google Shape;708;p32">
            <a:extLst>
              <a:ext uri="{FF2B5EF4-FFF2-40B4-BE49-F238E27FC236}">
                <a16:creationId xmlns:a16="http://schemas.microsoft.com/office/drawing/2014/main" id="{5D28BE28-8C39-356D-5E15-827AD1AD0310}"/>
              </a:ext>
            </a:extLst>
          </p:cNvPr>
          <p:cNvSpPr txBox="1">
            <a:spLocks/>
          </p:cNvSpPr>
          <p:nvPr/>
        </p:nvSpPr>
        <p:spPr>
          <a:xfrm>
            <a:off x="1741355" y="305320"/>
            <a:ext cx="1937516" cy="6971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chibsted Grotesk"/>
              <a:buNone/>
              <a:defRPr sz="45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chibsted Grotesk"/>
              <a:buNone/>
              <a:defRPr sz="36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chibsted Grotesk"/>
              <a:buNone/>
              <a:defRPr sz="36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chibsted Grotesk"/>
              <a:buNone/>
              <a:defRPr sz="36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chibsted Grotesk"/>
              <a:buNone/>
              <a:defRPr sz="36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chibsted Grotesk"/>
              <a:buNone/>
              <a:defRPr sz="36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chibsted Grotesk"/>
              <a:buNone/>
              <a:defRPr sz="36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chibsted Grotesk"/>
              <a:buNone/>
              <a:defRPr sz="36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chibsted Grotesk"/>
              <a:buNone/>
              <a:defRPr sz="36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9pPr>
          </a:lstStyle>
          <a:p>
            <a:pPr algn="l"/>
            <a:r>
              <a:rPr lang="fr-FR" sz="3600" dirty="0"/>
              <a:t>Maîtrise</a:t>
            </a:r>
          </a:p>
        </p:txBody>
      </p:sp>
      <p:sp>
        <p:nvSpPr>
          <p:cNvPr id="26" name="Google Shape;708;p32">
            <a:extLst>
              <a:ext uri="{FF2B5EF4-FFF2-40B4-BE49-F238E27FC236}">
                <a16:creationId xmlns:a16="http://schemas.microsoft.com/office/drawing/2014/main" id="{0D3028A1-49EC-B6C2-C67A-F3FEFCB9F234}"/>
              </a:ext>
            </a:extLst>
          </p:cNvPr>
          <p:cNvSpPr txBox="1">
            <a:spLocks/>
          </p:cNvSpPr>
          <p:nvPr/>
        </p:nvSpPr>
        <p:spPr>
          <a:xfrm>
            <a:off x="3599219" y="310370"/>
            <a:ext cx="2003473" cy="6971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chibsted Grotesk"/>
              <a:buNone/>
              <a:defRPr sz="45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chibsted Grotesk"/>
              <a:buNone/>
              <a:defRPr sz="36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chibsted Grotesk"/>
              <a:buNone/>
              <a:defRPr sz="36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chibsted Grotesk"/>
              <a:buNone/>
              <a:defRPr sz="36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chibsted Grotesk"/>
              <a:buNone/>
              <a:defRPr sz="36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chibsted Grotesk"/>
              <a:buNone/>
              <a:defRPr sz="36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chibsted Grotesk"/>
              <a:buNone/>
              <a:defRPr sz="36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chibsted Grotesk"/>
              <a:buNone/>
              <a:defRPr sz="36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chibsted Grotesk"/>
              <a:buNone/>
              <a:defRPr sz="36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9pPr>
          </a:lstStyle>
          <a:p>
            <a:pPr algn="l"/>
            <a:r>
              <a:rPr lang="fr-FR" sz="3600" dirty="0"/>
              <a:t>d’œuvre </a:t>
            </a:r>
          </a:p>
        </p:txBody>
      </p:sp>
      <p:sp>
        <p:nvSpPr>
          <p:cNvPr id="3" name="Google Shape;748;p34">
            <a:extLst>
              <a:ext uri="{FF2B5EF4-FFF2-40B4-BE49-F238E27FC236}">
                <a16:creationId xmlns:a16="http://schemas.microsoft.com/office/drawing/2014/main" id="{50EDB6DB-27B5-63D4-D33C-A0A262E3C1DE}"/>
              </a:ext>
            </a:extLst>
          </p:cNvPr>
          <p:cNvSpPr txBox="1">
            <a:spLocks/>
          </p:cNvSpPr>
          <p:nvPr/>
        </p:nvSpPr>
        <p:spPr>
          <a:xfrm>
            <a:off x="6108046" y="-1189787"/>
            <a:ext cx="2606457" cy="40920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fr-FR" sz="2400" b="1" dirty="0">
                <a:solidFill>
                  <a:srgbClr val="565656"/>
                </a:solidFill>
                <a:latin typeface="Schibsted Grotesk SemiBold" panose="020B0604020202020204" charset="0"/>
                <a:cs typeface="Schibsted Grotesk SemiBold" panose="020B0604020202020204" charset="0"/>
              </a:rPr>
              <a:t>Hardware</a:t>
            </a: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4BA290AF-359A-5D73-D8F3-60242F5502E9}"/>
              </a:ext>
            </a:extLst>
          </p:cNvPr>
          <p:cNvGrpSpPr/>
          <p:nvPr/>
        </p:nvGrpSpPr>
        <p:grpSpPr>
          <a:xfrm>
            <a:off x="5771896" y="-1357509"/>
            <a:ext cx="672300" cy="672300"/>
            <a:chOff x="5771896" y="-1357509"/>
            <a:chExt cx="672300" cy="672300"/>
          </a:xfrm>
        </p:grpSpPr>
        <p:sp>
          <p:nvSpPr>
            <p:cNvPr id="8" name="Google Shape;753;p34">
              <a:extLst>
                <a:ext uri="{FF2B5EF4-FFF2-40B4-BE49-F238E27FC236}">
                  <a16:creationId xmlns:a16="http://schemas.microsoft.com/office/drawing/2014/main" id="{637558C0-9848-314A-9C2C-7121E88BC009}"/>
                </a:ext>
              </a:extLst>
            </p:cNvPr>
            <p:cNvSpPr/>
            <p:nvPr/>
          </p:nvSpPr>
          <p:spPr>
            <a:xfrm>
              <a:off x="5771896" y="-1357509"/>
              <a:ext cx="672300" cy="672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gtree"/>
                <a:ea typeface="Figtree"/>
                <a:cs typeface="Figtree"/>
                <a:sym typeface="Figtree"/>
              </a:endParaRPr>
            </a:p>
          </p:txBody>
        </p:sp>
        <p:pic>
          <p:nvPicPr>
            <p:cNvPr id="63" name="Image 62">
              <a:extLst>
                <a:ext uri="{FF2B5EF4-FFF2-40B4-BE49-F238E27FC236}">
                  <a16:creationId xmlns:a16="http://schemas.microsoft.com/office/drawing/2014/main" id="{3730D0CE-4875-AE58-4C26-A18E748326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5867272" y="-1262133"/>
              <a:ext cx="481548" cy="481548"/>
            </a:xfrm>
            <a:prstGeom prst="rect">
              <a:avLst/>
            </a:prstGeom>
          </p:spPr>
        </p:pic>
      </p:grpSp>
      <p:sp>
        <p:nvSpPr>
          <p:cNvPr id="6" name="Google Shape;747;p34">
            <a:extLst>
              <a:ext uri="{FF2B5EF4-FFF2-40B4-BE49-F238E27FC236}">
                <a16:creationId xmlns:a16="http://schemas.microsoft.com/office/drawing/2014/main" id="{F09C8D8C-CFD8-12FE-752F-29F23FDD2702}"/>
              </a:ext>
            </a:extLst>
          </p:cNvPr>
          <p:cNvSpPr txBox="1">
            <a:spLocks/>
          </p:cNvSpPr>
          <p:nvPr/>
        </p:nvSpPr>
        <p:spPr>
          <a:xfrm>
            <a:off x="6509983" y="448900"/>
            <a:ext cx="1794812" cy="4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0" i="0" u="none" strike="noStrike" cap="none">
                <a:solidFill>
                  <a:schemeClr val="dk1"/>
                </a:solidFill>
                <a:latin typeface="Schibsted Grotesk SemiBold"/>
                <a:ea typeface="Schibsted Grotesk SemiBold"/>
                <a:cs typeface="Schibsted Grotesk SemiBold"/>
                <a:sym typeface="Schibsted Grotesk SemiBold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/>
            <a:r>
              <a:rPr lang="fr-FR" sz="2400" b="1" dirty="0">
                <a:solidFill>
                  <a:srgbClr val="565656"/>
                </a:solidFill>
              </a:rPr>
              <a:t>Software</a:t>
            </a:r>
          </a:p>
        </p:txBody>
      </p: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F909B793-B155-C599-00B5-171F5275C019}"/>
              </a:ext>
            </a:extLst>
          </p:cNvPr>
          <p:cNvGrpSpPr/>
          <p:nvPr/>
        </p:nvGrpSpPr>
        <p:grpSpPr>
          <a:xfrm>
            <a:off x="5774712" y="330168"/>
            <a:ext cx="672300" cy="672300"/>
            <a:chOff x="5774712" y="330168"/>
            <a:chExt cx="672300" cy="672300"/>
          </a:xfrm>
        </p:grpSpPr>
        <p:sp>
          <p:nvSpPr>
            <p:cNvPr id="11" name="Google Shape;754;p34">
              <a:extLst>
                <a:ext uri="{FF2B5EF4-FFF2-40B4-BE49-F238E27FC236}">
                  <a16:creationId xmlns:a16="http://schemas.microsoft.com/office/drawing/2014/main" id="{FDC00854-7EC3-7CD2-0DAB-89CF2E3F1A64}"/>
                </a:ext>
              </a:extLst>
            </p:cNvPr>
            <p:cNvSpPr/>
            <p:nvPr/>
          </p:nvSpPr>
          <p:spPr>
            <a:xfrm>
              <a:off x="5774712" y="330168"/>
              <a:ext cx="672300" cy="672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gtree"/>
                <a:ea typeface="Figtree"/>
                <a:cs typeface="Figtree"/>
                <a:sym typeface="Figtree"/>
              </a:endParaRPr>
            </a:p>
          </p:txBody>
        </p:sp>
        <p:grpSp>
          <p:nvGrpSpPr>
            <p:cNvPr id="12" name="Google Shape;1334;p48">
              <a:extLst>
                <a:ext uri="{FF2B5EF4-FFF2-40B4-BE49-F238E27FC236}">
                  <a16:creationId xmlns:a16="http://schemas.microsoft.com/office/drawing/2014/main" id="{E9E2A73C-F034-B6B9-06B0-E4617D0EFDF6}"/>
                </a:ext>
              </a:extLst>
            </p:cNvPr>
            <p:cNvGrpSpPr/>
            <p:nvPr/>
          </p:nvGrpSpPr>
          <p:grpSpPr>
            <a:xfrm>
              <a:off x="5867272" y="462575"/>
              <a:ext cx="473670" cy="407468"/>
              <a:chOff x="5773225" y="2166325"/>
              <a:chExt cx="340750" cy="293125"/>
            </a:xfrm>
            <a:solidFill>
              <a:srgbClr val="000000"/>
            </a:solidFill>
          </p:grpSpPr>
          <p:sp>
            <p:nvSpPr>
              <p:cNvPr id="13" name="Google Shape;1335;p48">
                <a:extLst>
                  <a:ext uri="{FF2B5EF4-FFF2-40B4-BE49-F238E27FC236}">
                    <a16:creationId xmlns:a16="http://schemas.microsoft.com/office/drawing/2014/main" id="{083A77F1-3D18-8E0F-C8FA-4851E29C4BE9}"/>
                  </a:ext>
                </a:extLst>
              </p:cNvPr>
              <p:cNvSpPr/>
              <p:nvPr/>
            </p:nvSpPr>
            <p:spPr>
              <a:xfrm>
                <a:off x="5927175" y="2376200"/>
                <a:ext cx="32800" cy="10050"/>
              </a:xfrm>
              <a:custGeom>
                <a:avLst/>
                <a:gdLst/>
                <a:ahLst/>
                <a:cxnLst/>
                <a:rect l="l" t="t" r="r" b="b"/>
                <a:pathLst>
                  <a:path w="1312" h="402" extrusionOk="0">
                    <a:moveTo>
                      <a:pt x="201" y="1"/>
                    </a:moveTo>
                    <a:cubicBezTo>
                      <a:pt x="90" y="1"/>
                      <a:pt x="0" y="90"/>
                      <a:pt x="0" y="200"/>
                    </a:cubicBezTo>
                    <a:cubicBezTo>
                      <a:pt x="0" y="312"/>
                      <a:pt x="90" y="401"/>
                      <a:pt x="201" y="401"/>
                    </a:cubicBezTo>
                    <a:lnTo>
                      <a:pt x="1111" y="401"/>
                    </a:lnTo>
                    <a:cubicBezTo>
                      <a:pt x="1221" y="401"/>
                      <a:pt x="1312" y="312"/>
                      <a:pt x="1312" y="200"/>
                    </a:cubicBezTo>
                    <a:cubicBezTo>
                      <a:pt x="1312" y="90"/>
                      <a:pt x="1221" y="1"/>
                      <a:pt x="111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336;p48">
                <a:extLst>
                  <a:ext uri="{FF2B5EF4-FFF2-40B4-BE49-F238E27FC236}">
                    <a16:creationId xmlns:a16="http://schemas.microsoft.com/office/drawing/2014/main" id="{089ACE61-6A96-A0C5-3F1B-69C3F5624FB4}"/>
                  </a:ext>
                </a:extLst>
              </p:cNvPr>
              <p:cNvSpPr/>
              <p:nvPr/>
            </p:nvSpPr>
            <p:spPr>
              <a:xfrm>
                <a:off x="5818525" y="2204725"/>
                <a:ext cx="10075" cy="10025"/>
              </a:xfrm>
              <a:custGeom>
                <a:avLst/>
                <a:gdLst/>
                <a:ahLst/>
                <a:cxnLst/>
                <a:rect l="l" t="t" r="r" b="b"/>
                <a:pathLst>
                  <a:path w="403" h="401" extrusionOk="0">
                    <a:moveTo>
                      <a:pt x="201" y="0"/>
                    </a:moveTo>
                    <a:cubicBezTo>
                      <a:pt x="91" y="0"/>
                      <a:pt x="0" y="89"/>
                      <a:pt x="0" y="200"/>
                    </a:cubicBezTo>
                    <a:cubicBezTo>
                      <a:pt x="0" y="312"/>
                      <a:pt x="91" y="400"/>
                      <a:pt x="201" y="400"/>
                    </a:cubicBezTo>
                    <a:cubicBezTo>
                      <a:pt x="312" y="400"/>
                      <a:pt x="402" y="312"/>
                      <a:pt x="402" y="200"/>
                    </a:cubicBezTo>
                    <a:cubicBezTo>
                      <a:pt x="402" y="89"/>
                      <a:pt x="312" y="0"/>
                      <a:pt x="20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337;p48">
                <a:extLst>
                  <a:ext uri="{FF2B5EF4-FFF2-40B4-BE49-F238E27FC236}">
                    <a16:creationId xmlns:a16="http://schemas.microsoft.com/office/drawing/2014/main" id="{BA6F2B7E-E741-4C6C-185D-10B6E259F3B2}"/>
                  </a:ext>
                </a:extLst>
              </p:cNvPr>
              <p:cNvSpPr/>
              <p:nvPr/>
            </p:nvSpPr>
            <p:spPr>
              <a:xfrm>
                <a:off x="5838350" y="2204725"/>
                <a:ext cx="10050" cy="10025"/>
              </a:xfrm>
              <a:custGeom>
                <a:avLst/>
                <a:gdLst/>
                <a:ahLst/>
                <a:cxnLst/>
                <a:rect l="l" t="t" r="r" b="b"/>
                <a:pathLst>
                  <a:path w="402" h="401" extrusionOk="0">
                    <a:moveTo>
                      <a:pt x="201" y="0"/>
                    </a:moveTo>
                    <a:cubicBezTo>
                      <a:pt x="90" y="0"/>
                      <a:pt x="0" y="89"/>
                      <a:pt x="0" y="200"/>
                    </a:cubicBezTo>
                    <a:cubicBezTo>
                      <a:pt x="0" y="312"/>
                      <a:pt x="90" y="400"/>
                      <a:pt x="201" y="400"/>
                    </a:cubicBezTo>
                    <a:cubicBezTo>
                      <a:pt x="312" y="400"/>
                      <a:pt x="402" y="312"/>
                      <a:pt x="402" y="200"/>
                    </a:cubicBezTo>
                    <a:cubicBezTo>
                      <a:pt x="402" y="89"/>
                      <a:pt x="312" y="0"/>
                      <a:pt x="20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338;p48">
                <a:extLst>
                  <a:ext uri="{FF2B5EF4-FFF2-40B4-BE49-F238E27FC236}">
                    <a16:creationId xmlns:a16="http://schemas.microsoft.com/office/drawing/2014/main" id="{34C864D6-2A69-BCB7-1E4A-95E643581AAB}"/>
                  </a:ext>
                </a:extLst>
              </p:cNvPr>
              <p:cNvSpPr/>
              <p:nvPr/>
            </p:nvSpPr>
            <p:spPr>
              <a:xfrm>
                <a:off x="5858150" y="2204725"/>
                <a:ext cx="10050" cy="10025"/>
              </a:xfrm>
              <a:custGeom>
                <a:avLst/>
                <a:gdLst/>
                <a:ahLst/>
                <a:cxnLst/>
                <a:rect l="l" t="t" r="r" b="b"/>
                <a:pathLst>
                  <a:path w="402" h="401" extrusionOk="0">
                    <a:moveTo>
                      <a:pt x="202" y="0"/>
                    </a:moveTo>
                    <a:cubicBezTo>
                      <a:pt x="90" y="0"/>
                      <a:pt x="1" y="89"/>
                      <a:pt x="1" y="200"/>
                    </a:cubicBezTo>
                    <a:cubicBezTo>
                      <a:pt x="1" y="312"/>
                      <a:pt x="90" y="400"/>
                      <a:pt x="202" y="400"/>
                    </a:cubicBezTo>
                    <a:cubicBezTo>
                      <a:pt x="312" y="400"/>
                      <a:pt x="401" y="312"/>
                      <a:pt x="401" y="200"/>
                    </a:cubicBezTo>
                    <a:cubicBezTo>
                      <a:pt x="401" y="89"/>
                      <a:pt x="312" y="0"/>
                      <a:pt x="20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339;p48">
                <a:extLst>
                  <a:ext uri="{FF2B5EF4-FFF2-40B4-BE49-F238E27FC236}">
                    <a16:creationId xmlns:a16="http://schemas.microsoft.com/office/drawing/2014/main" id="{31A65514-0D52-E71F-9D1C-46EC47BFE76B}"/>
                  </a:ext>
                </a:extLst>
              </p:cNvPr>
              <p:cNvSpPr/>
              <p:nvPr/>
            </p:nvSpPr>
            <p:spPr>
              <a:xfrm>
                <a:off x="5773225" y="2166325"/>
                <a:ext cx="340750" cy="293125"/>
              </a:xfrm>
              <a:custGeom>
                <a:avLst/>
                <a:gdLst/>
                <a:ahLst/>
                <a:cxnLst/>
                <a:rect l="l" t="t" r="r" b="b"/>
                <a:pathLst>
                  <a:path w="13630" h="11725" extrusionOk="0">
                    <a:moveTo>
                      <a:pt x="12301" y="1318"/>
                    </a:moveTo>
                    <a:cubicBezTo>
                      <a:pt x="12354" y="1318"/>
                      <a:pt x="12396" y="1360"/>
                      <a:pt x="12396" y="1413"/>
                    </a:cubicBezTo>
                    <a:lnTo>
                      <a:pt x="12396" y="2130"/>
                    </a:lnTo>
                    <a:lnTo>
                      <a:pt x="1233" y="2130"/>
                    </a:lnTo>
                    <a:lnTo>
                      <a:pt x="1233" y="1413"/>
                    </a:lnTo>
                    <a:cubicBezTo>
                      <a:pt x="1233" y="1407"/>
                      <a:pt x="1233" y="1399"/>
                      <a:pt x="1234" y="1394"/>
                    </a:cubicBezTo>
                    <a:cubicBezTo>
                      <a:pt x="1244" y="1351"/>
                      <a:pt x="1281" y="1318"/>
                      <a:pt x="1328" y="1318"/>
                    </a:cubicBezTo>
                    <a:close/>
                    <a:moveTo>
                      <a:pt x="12751" y="399"/>
                    </a:moveTo>
                    <a:cubicBezTo>
                      <a:pt x="13015" y="399"/>
                      <a:pt x="13226" y="611"/>
                      <a:pt x="13226" y="874"/>
                    </a:cubicBezTo>
                    <a:lnTo>
                      <a:pt x="13228" y="7536"/>
                    </a:lnTo>
                    <a:lnTo>
                      <a:pt x="12793" y="7536"/>
                    </a:lnTo>
                    <a:lnTo>
                      <a:pt x="12793" y="1412"/>
                    </a:lnTo>
                    <a:cubicBezTo>
                      <a:pt x="12793" y="1139"/>
                      <a:pt x="12572" y="916"/>
                      <a:pt x="12300" y="916"/>
                    </a:cubicBezTo>
                    <a:lnTo>
                      <a:pt x="1326" y="916"/>
                    </a:lnTo>
                    <a:cubicBezTo>
                      <a:pt x="1071" y="916"/>
                      <a:pt x="859" y="1111"/>
                      <a:pt x="834" y="1360"/>
                    </a:cubicBezTo>
                    <a:cubicBezTo>
                      <a:pt x="831" y="1379"/>
                      <a:pt x="831" y="7536"/>
                      <a:pt x="831" y="7536"/>
                    </a:cubicBezTo>
                    <a:lnTo>
                      <a:pt x="398" y="7536"/>
                    </a:lnTo>
                    <a:lnTo>
                      <a:pt x="398" y="874"/>
                    </a:lnTo>
                    <a:cubicBezTo>
                      <a:pt x="398" y="611"/>
                      <a:pt x="610" y="399"/>
                      <a:pt x="873" y="399"/>
                    </a:cubicBezTo>
                    <a:close/>
                    <a:moveTo>
                      <a:pt x="12395" y="2527"/>
                    </a:moveTo>
                    <a:lnTo>
                      <a:pt x="12395" y="7535"/>
                    </a:lnTo>
                    <a:lnTo>
                      <a:pt x="10610" y="7535"/>
                    </a:lnTo>
                    <a:cubicBezTo>
                      <a:pt x="10498" y="7535"/>
                      <a:pt x="10409" y="7625"/>
                      <a:pt x="10409" y="7735"/>
                    </a:cubicBezTo>
                    <a:cubicBezTo>
                      <a:pt x="10409" y="7846"/>
                      <a:pt x="10499" y="7936"/>
                      <a:pt x="10610" y="7936"/>
                    </a:cubicBezTo>
                    <a:lnTo>
                      <a:pt x="13228" y="7936"/>
                    </a:lnTo>
                    <a:lnTo>
                      <a:pt x="13228" y="8778"/>
                    </a:lnTo>
                    <a:cubicBezTo>
                      <a:pt x="13228" y="9039"/>
                      <a:pt x="13016" y="9253"/>
                      <a:pt x="12753" y="9253"/>
                    </a:cubicBezTo>
                    <a:lnTo>
                      <a:pt x="875" y="9253"/>
                    </a:lnTo>
                    <a:cubicBezTo>
                      <a:pt x="611" y="9253"/>
                      <a:pt x="399" y="9039"/>
                      <a:pt x="399" y="8778"/>
                    </a:cubicBezTo>
                    <a:lnTo>
                      <a:pt x="399" y="7936"/>
                    </a:lnTo>
                    <a:lnTo>
                      <a:pt x="9689" y="7936"/>
                    </a:lnTo>
                    <a:cubicBezTo>
                      <a:pt x="9800" y="7936"/>
                      <a:pt x="9889" y="7846"/>
                      <a:pt x="9889" y="7735"/>
                    </a:cubicBezTo>
                    <a:cubicBezTo>
                      <a:pt x="9889" y="7625"/>
                      <a:pt x="9800" y="7535"/>
                      <a:pt x="9689" y="7535"/>
                    </a:cubicBezTo>
                    <a:lnTo>
                      <a:pt x="1233" y="7535"/>
                    </a:lnTo>
                    <a:lnTo>
                      <a:pt x="1233" y="2527"/>
                    </a:lnTo>
                    <a:close/>
                    <a:moveTo>
                      <a:pt x="7909" y="9653"/>
                    </a:moveTo>
                    <a:cubicBezTo>
                      <a:pt x="7921" y="10019"/>
                      <a:pt x="7957" y="10807"/>
                      <a:pt x="8063" y="11326"/>
                    </a:cubicBezTo>
                    <a:lnTo>
                      <a:pt x="5565" y="11326"/>
                    </a:lnTo>
                    <a:cubicBezTo>
                      <a:pt x="5670" y="10807"/>
                      <a:pt x="5706" y="10019"/>
                      <a:pt x="5719" y="9653"/>
                    </a:cubicBezTo>
                    <a:close/>
                    <a:moveTo>
                      <a:pt x="875" y="0"/>
                    </a:moveTo>
                    <a:cubicBezTo>
                      <a:pt x="392" y="0"/>
                      <a:pt x="1" y="393"/>
                      <a:pt x="1" y="874"/>
                    </a:cubicBezTo>
                    <a:lnTo>
                      <a:pt x="1" y="8778"/>
                    </a:lnTo>
                    <a:cubicBezTo>
                      <a:pt x="1" y="9260"/>
                      <a:pt x="393" y="9651"/>
                      <a:pt x="875" y="9651"/>
                    </a:cubicBezTo>
                    <a:lnTo>
                      <a:pt x="5318" y="9651"/>
                    </a:lnTo>
                    <a:cubicBezTo>
                      <a:pt x="5304" y="10106"/>
                      <a:pt x="5259" y="10897"/>
                      <a:pt x="5156" y="11324"/>
                    </a:cubicBezTo>
                    <a:lnTo>
                      <a:pt x="4462" y="11324"/>
                    </a:lnTo>
                    <a:cubicBezTo>
                      <a:pt x="4351" y="11324"/>
                      <a:pt x="4262" y="11413"/>
                      <a:pt x="4262" y="11524"/>
                    </a:cubicBezTo>
                    <a:cubicBezTo>
                      <a:pt x="4262" y="11636"/>
                      <a:pt x="4351" y="11725"/>
                      <a:pt x="4462" y="11725"/>
                    </a:cubicBezTo>
                    <a:lnTo>
                      <a:pt x="9164" y="11725"/>
                    </a:lnTo>
                    <a:cubicBezTo>
                      <a:pt x="9276" y="11725"/>
                      <a:pt x="9365" y="11636"/>
                      <a:pt x="9365" y="11524"/>
                    </a:cubicBezTo>
                    <a:cubicBezTo>
                      <a:pt x="9365" y="11413"/>
                      <a:pt x="9275" y="11324"/>
                      <a:pt x="9164" y="11324"/>
                    </a:cubicBezTo>
                    <a:lnTo>
                      <a:pt x="8471" y="11324"/>
                    </a:lnTo>
                    <a:cubicBezTo>
                      <a:pt x="8368" y="10896"/>
                      <a:pt x="8323" y="10106"/>
                      <a:pt x="8308" y="9651"/>
                    </a:cubicBezTo>
                    <a:lnTo>
                      <a:pt x="12753" y="9651"/>
                    </a:lnTo>
                    <a:cubicBezTo>
                      <a:pt x="13236" y="9651"/>
                      <a:pt x="13627" y="9257"/>
                      <a:pt x="13627" y="8778"/>
                    </a:cubicBezTo>
                    <a:lnTo>
                      <a:pt x="13627" y="874"/>
                    </a:lnTo>
                    <a:cubicBezTo>
                      <a:pt x="13630" y="393"/>
                      <a:pt x="13236" y="0"/>
                      <a:pt x="1275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340;p48">
                <a:extLst>
                  <a:ext uri="{FF2B5EF4-FFF2-40B4-BE49-F238E27FC236}">
                    <a16:creationId xmlns:a16="http://schemas.microsoft.com/office/drawing/2014/main" id="{DD424FAF-E231-6881-AAA4-AD03DF61C68E}"/>
                  </a:ext>
                </a:extLst>
              </p:cNvPr>
              <p:cNvSpPr/>
              <p:nvPr/>
            </p:nvSpPr>
            <p:spPr>
              <a:xfrm>
                <a:off x="5913300" y="2240075"/>
                <a:ext cx="62875" cy="103950"/>
              </a:xfrm>
              <a:custGeom>
                <a:avLst/>
                <a:gdLst/>
                <a:ahLst/>
                <a:cxnLst/>
                <a:rect l="l" t="t" r="r" b="b"/>
                <a:pathLst>
                  <a:path w="2515" h="4158" extrusionOk="0">
                    <a:moveTo>
                      <a:pt x="1805" y="399"/>
                    </a:moveTo>
                    <a:cubicBezTo>
                      <a:pt x="1893" y="399"/>
                      <a:pt x="1976" y="450"/>
                      <a:pt x="2014" y="536"/>
                    </a:cubicBezTo>
                    <a:cubicBezTo>
                      <a:pt x="2038" y="596"/>
                      <a:pt x="2038" y="656"/>
                      <a:pt x="2016" y="712"/>
                    </a:cubicBezTo>
                    <a:lnTo>
                      <a:pt x="859" y="3620"/>
                    </a:lnTo>
                    <a:cubicBezTo>
                      <a:pt x="823" y="3710"/>
                      <a:pt x="737" y="3764"/>
                      <a:pt x="647" y="3764"/>
                    </a:cubicBezTo>
                    <a:cubicBezTo>
                      <a:pt x="619" y="3764"/>
                      <a:pt x="590" y="3759"/>
                      <a:pt x="563" y="3748"/>
                    </a:cubicBezTo>
                    <a:cubicBezTo>
                      <a:pt x="446" y="3701"/>
                      <a:pt x="390" y="3569"/>
                      <a:pt x="437" y="3452"/>
                    </a:cubicBezTo>
                    <a:lnTo>
                      <a:pt x="1594" y="543"/>
                    </a:lnTo>
                    <a:cubicBezTo>
                      <a:pt x="1617" y="486"/>
                      <a:pt x="1659" y="441"/>
                      <a:pt x="1714" y="418"/>
                    </a:cubicBezTo>
                    <a:cubicBezTo>
                      <a:pt x="1744" y="405"/>
                      <a:pt x="1775" y="399"/>
                      <a:pt x="1805" y="399"/>
                    </a:cubicBezTo>
                    <a:close/>
                    <a:moveTo>
                      <a:pt x="1803" y="1"/>
                    </a:moveTo>
                    <a:cubicBezTo>
                      <a:pt x="1718" y="1"/>
                      <a:pt x="1634" y="18"/>
                      <a:pt x="1555" y="52"/>
                    </a:cubicBezTo>
                    <a:cubicBezTo>
                      <a:pt x="1401" y="119"/>
                      <a:pt x="1282" y="240"/>
                      <a:pt x="1220" y="396"/>
                    </a:cubicBezTo>
                    <a:lnTo>
                      <a:pt x="63" y="3306"/>
                    </a:lnTo>
                    <a:cubicBezTo>
                      <a:pt x="0" y="3462"/>
                      <a:pt x="2" y="3631"/>
                      <a:pt x="69" y="3787"/>
                    </a:cubicBezTo>
                    <a:cubicBezTo>
                      <a:pt x="176" y="4035"/>
                      <a:pt x="409" y="4157"/>
                      <a:pt x="642" y="4157"/>
                    </a:cubicBezTo>
                    <a:cubicBezTo>
                      <a:pt x="883" y="4157"/>
                      <a:pt x="1126" y="4026"/>
                      <a:pt x="1228" y="3770"/>
                    </a:cubicBezTo>
                    <a:lnTo>
                      <a:pt x="2384" y="862"/>
                    </a:lnTo>
                    <a:cubicBezTo>
                      <a:pt x="2514" y="541"/>
                      <a:pt x="2345" y="169"/>
                      <a:pt x="2035" y="46"/>
                    </a:cubicBezTo>
                    <a:cubicBezTo>
                      <a:pt x="1960" y="16"/>
                      <a:pt x="1881" y="1"/>
                      <a:pt x="180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341;p48">
                <a:extLst>
                  <a:ext uri="{FF2B5EF4-FFF2-40B4-BE49-F238E27FC236}">
                    <a16:creationId xmlns:a16="http://schemas.microsoft.com/office/drawing/2014/main" id="{55F5E126-FE46-27D3-4BED-6375EFC26577}"/>
                  </a:ext>
                </a:extLst>
              </p:cNvPr>
              <p:cNvSpPr/>
              <p:nvPr/>
            </p:nvSpPr>
            <p:spPr>
              <a:xfrm>
                <a:off x="5982925" y="2243575"/>
                <a:ext cx="52100" cy="97075"/>
              </a:xfrm>
              <a:custGeom>
                <a:avLst/>
                <a:gdLst/>
                <a:ahLst/>
                <a:cxnLst/>
                <a:rect l="l" t="t" r="r" b="b"/>
                <a:pathLst>
                  <a:path w="2084" h="3883" extrusionOk="0">
                    <a:moveTo>
                      <a:pt x="648" y="399"/>
                    </a:moveTo>
                    <a:cubicBezTo>
                      <a:pt x="726" y="399"/>
                      <a:pt x="800" y="438"/>
                      <a:pt x="843" y="508"/>
                    </a:cubicBezTo>
                    <a:lnTo>
                      <a:pt x="1620" y="1797"/>
                    </a:lnTo>
                    <a:cubicBezTo>
                      <a:pt x="1663" y="1871"/>
                      <a:pt x="1664" y="1959"/>
                      <a:pt x="1622" y="2030"/>
                    </a:cubicBezTo>
                    <a:lnTo>
                      <a:pt x="845" y="3371"/>
                    </a:lnTo>
                    <a:cubicBezTo>
                      <a:pt x="804" y="3441"/>
                      <a:pt x="728" y="3485"/>
                      <a:pt x="648" y="3485"/>
                    </a:cubicBezTo>
                    <a:cubicBezTo>
                      <a:pt x="547" y="3485"/>
                      <a:pt x="455" y="3415"/>
                      <a:pt x="429" y="3315"/>
                    </a:cubicBezTo>
                    <a:cubicBezTo>
                      <a:pt x="413" y="3258"/>
                      <a:pt x="421" y="3195"/>
                      <a:pt x="452" y="3142"/>
                    </a:cubicBezTo>
                    <a:lnTo>
                      <a:pt x="1102" y="2019"/>
                    </a:lnTo>
                    <a:cubicBezTo>
                      <a:pt x="1139" y="1957"/>
                      <a:pt x="1138" y="1879"/>
                      <a:pt x="1100" y="1817"/>
                    </a:cubicBezTo>
                    <a:lnTo>
                      <a:pt x="454" y="744"/>
                    </a:lnTo>
                    <a:cubicBezTo>
                      <a:pt x="423" y="691"/>
                      <a:pt x="413" y="630"/>
                      <a:pt x="429" y="572"/>
                    </a:cubicBezTo>
                    <a:cubicBezTo>
                      <a:pt x="454" y="473"/>
                      <a:pt x="546" y="399"/>
                      <a:pt x="648" y="399"/>
                    </a:cubicBezTo>
                    <a:close/>
                    <a:moveTo>
                      <a:pt x="647" y="0"/>
                    </a:moveTo>
                    <a:cubicBezTo>
                      <a:pt x="537" y="0"/>
                      <a:pt x="425" y="29"/>
                      <a:pt x="325" y="89"/>
                    </a:cubicBezTo>
                    <a:cubicBezTo>
                      <a:pt x="181" y="175"/>
                      <a:pt x="80" y="314"/>
                      <a:pt x="41" y="474"/>
                    </a:cubicBezTo>
                    <a:cubicBezTo>
                      <a:pt x="1" y="638"/>
                      <a:pt x="25" y="806"/>
                      <a:pt x="113" y="949"/>
                    </a:cubicBezTo>
                    <a:lnTo>
                      <a:pt x="698" y="1921"/>
                    </a:lnTo>
                    <a:lnTo>
                      <a:pt x="106" y="2941"/>
                    </a:lnTo>
                    <a:cubicBezTo>
                      <a:pt x="24" y="3086"/>
                      <a:pt x="1" y="3255"/>
                      <a:pt x="43" y="3417"/>
                    </a:cubicBezTo>
                    <a:cubicBezTo>
                      <a:pt x="86" y="3579"/>
                      <a:pt x="189" y="3714"/>
                      <a:pt x="335" y="3798"/>
                    </a:cubicBezTo>
                    <a:cubicBezTo>
                      <a:pt x="430" y="3853"/>
                      <a:pt x="539" y="3882"/>
                      <a:pt x="648" y="3882"/>
                    </a:cubicBezTo>
                    <a:cubicBezTo>
                      <a:pt x="873" y="3882"/>
                      <a:pt x="1078" y="3761"/>
                      <a:pt x="1192" y="3569"/>
                    </a:cubicBezTo>
                    <a:lnTo>
                      <a:pt x="1968" y="2227"/>
                    </a:lnTo>
                    <a:cubicBezTo>
                      <a:pt x="2083" y="2035"/>
                      <a:pt x="2082" y="1789"/>
                      <a:pt x="1963" y="1593"/>
                    </a:cubicBezTo>
                    <a:lnTo>
                      <a:pt x="1186" y="303"/>
                    </a:lnTo>
                    <a:cubicBezTo>
                      <a:pt x="1068" y="108"/>
                      <a:pt x="860" y="0"/>
                      <a:pt x="64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1342;p48">
                <a:extLst>
                  <a:ext uri="{FF2B5EF4-FFF2-40B4-BE49-F238E27FC236}">
                    <a16:creationId xmlns:a16="http://schemas.microsoft.com/office/drawing/2014/main" id="{12EBF553-83FE-CFA9-A2B0-25976EE30802}"/>
                  </a:ext>
                </a:extLst>
              </p:cNvPr>
              <p:cNvSpPr/>
              <p:nvPr/>
            </p:nvSpPr>
            <p:spPr>
              <a:xfrm>
                <a:off x="5852175" y="2243575"/>
                <a:ext cx="52125" cy="97150"/>
              </a:xfrm>
              <a:custGeom>
                <a:avLst/>
                <a:gdLst/>
                <a:ahLst/>
                <a:cxnLst/>
                <a:rect l="l" t="t" r="r" b="b"/>
                <a:pathLst>
                  <a:path w="2085" h="3886" extrusionOk="0">
                    <a:moveTo>
                      <a:pt x="1431" y="405"/>
                    </a:moveTo>
                    <a:cubicBezTo>
                      <a:pt x="1529" y="405"/>
                      <a:pt x="1626" y="464"/>
                      <a:pt x="1653" y="574"/>
                    </a:cubicBezTo>
                    <a:cubicBezTo>
                      <a:pt x="1668" y="633"/>
                      <a:pt x="1659" y="695"/>
                      <a:pt x="1628" y="745"/>
                    </a:cubicBezTo>
                    <a:lnTo>
                      <a:pt x="981" y="1818"/>
                    </a:lnTo>
                    <a:cubicBezTo>
                      <a:pt x="944" y="1881"/>
                      <a:pt x="942" y="1959"/>
                      <a:pt x="980" y="2021"/>
                    </a:cubicBezTo>
                    <a:lnTo>
                      <a:pt x="1629" y="3144"/>
                    </a:lnTo>
                    <a:cubicBezTo>
                      <a:pt x="1660" y="3197"/>
                      <a:pt x="1668" y="3258"/>
                      <a:pt x="1653" y="3317"/>
                    </a:cubicBezTo>
                    <a:cubicBezTo>
                      <a:pt x="1626" y="3417"/>
                      <a:pt x="1536" y="3487"/>
                      <a:pt x="1433" y="3487"/>
                    </a:cubicBezTo>
                    <a:cubicBezTo>
                      <a:pt x="1352" y="3487"/>
                      <a:pt x="1277" y="3445"/>
                      <a:pt x="1237" y="3373"/>
                    </a:cubicBezTo>
                    <a:lnTo>
                      <a:pt x="460" y="2032"/>
                    </a:lnTo>
                    <a:cubicBezTo>
                      <a:pt x="419" y="1960"/>
                      <a:pt x="419" y="1873"/>
                      <a:pt x="461" y="1800"/>
                    </a:cubicBezTo>
                    <a:lnTo>
                      <a:pt x="1238" y="512"/>
                    </a:lnTo>
                    <a:cubicBezTo>
                      <a:pt x="1282" y="439"/>
                      <a:pt x="1357" y="405"/>
                      <a:pt x="1431" y="405"/>
                    </a:cubicBezTo>
                    <a:close/>
                    <a:moveTo>
                      <a:pt x="1435" y="1"/>
                    </a:moveTo>
                    <a:cubicBezTo>
                      <a:pt x="1385" y="1"/>
                      <a:pt x="1334" y="7"/>
                      <a:pt x="1284" y="19"/>
                    </a:cubicBezTo>
                    <a:cubicBezTo>
                      <a:pt x="1120" y="60"/>
                      <a:pt x="983" y="161"/>
                      <a:pt x="897" y="303"/>
                    </a:cubicBezTo>
                    <a:lnTo>
                      <a:pt x="122" y="1593"/>
                    </a:lnTo>
                    <a:cubicBezTo>
                      <a:pt x="2" y="1789"/>
                      <a:pt x="0" y="2032"/>
                      <a:pt x="115" y="2231"/>
                    </a:cubicBezTo>
                    <a:lnTo>
                      <a:pt x="893" y="3572"/>
                    </a:lnTo>
                    <a:cubicBezTo>
                      <a:pt x="1003" y="3765"/>
                      <a:pt x="1212" y="3885"/>
                      <a:pt x="1435" y="3885"/>
                    </a:cubicBezTo>
                    <a:cubicBezTo>
                      <a:pt x="1544" y="3885"/>
                      <a:pt x="1653" y="3857"/>
                      <a:pt x="1749" y="3803"/>
                    </a:cubicBezTo>
                    <a:cubicBezTo>
                      <a:pt x="1893" y="3719"/>
                      <a:pt x="1998" y="3582"/>
                      <a:pt x="2041" y="3421"/>
                    </a:cubicBezTo>
                    <a:cubicBezTo>
                      <a:pt x="2084" y="3259"/>
                      <a:pt x="2062" y="3089"/>
                      <a:pt x="1977" y="2946"/>
                    </a:cubicBezTo>
                    <a:lnTo>
                      <a:pt x="1385" y="1926"/>
                    </a:lnTo>
                    <a:lnTo>
                      <a:pt x="1970" y="954"/>
                    </a:lnTo>
                    <a:cubicBezTo>
                      <a:pt x="2058" y="809"/>
                      <a:pt x="2084" y="641"/>
                      <a:pt x="2042" y="477"/>
                    </a:cubicBezTo>
                    <a:cubicBezTo>
                      <a:pt x="2002" y="314"/>
                      <a:pt x="1900" y="177"/>
                      <a:pt x="1759" y="91"/>
                    </a:cubicBezTo>
                    <a:cubicBezTo>
                      <a:pt x="1658" y="32"/>
                      <a:pt x="1548" y="1"/>
                      <a:pt x="143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aphicFrame>
        <p:nvGraphicFramePr>
          <p:cNvPr id="23" name="Google Shape;889;p39">
            <a:extLst>
              <a:ext uri="{FF2B5EF4-FFF2-40B4-BE49-F238E27FC236}">
                <a16:creationId xmlns:a16="http://schemas.microsoft.com/office/drawing/2014/main" id="{18244499-A8B4-3460-C8EC-D63EE56DF53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64423934"/>
              </p:ext>
            </p:extLst>
          </p:nvPr>
        </p:nvGraphicFramePr>
        <p:xfrm>
          <a:off x="507451" y="5336540"/>
          <a:ext cx="8454216" cy="3038263"/>
        </p:xfrm>
        <a:graphic>
          <a:graphicData uri="http://schemas.openxmlformats.org/drawingml/2006/table">
            <a:tbl>
              <a:tblPr>
                <a:noFill/>
                <a:tableStyleId>{BDABB473-F607-411F-9911-1804E27E0305}</a:tableStyleId>
              </a:tblPr>
              <a:tblGrid>
                <a:gridCol w="11527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632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506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876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7634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200" dirty="0">
                          <a:solidFill>
                            <a:schemeClr val="dk1"/>
                          </a:solidFill>
                          <a:latin typeface="Schibsted Grotesk SemiBold"/>
                          <a:ea typeface="Schibsted Grotesk SemiBold"/>
                          <a:cs typeface="Schibsted Grotesk SemiBold"/>
                          <a:sym typeface="Schibsted Grotesk SemiBold"/>
                        </a:rPr>
                        <a:t>Fonction</a:t>
                      </a: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ABAB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dk1"/>
                          </a:solidFill>
                          <a:latin typeface="Schibsted Grotesk SemiBold"/>
                          <a:ea typeface="Schibsted Grotesk SemiBold"/>
                          <a:cs typeface="Schibsted Grotesk SemiBold"/>
                          <a:sym typeface="Schibsted Grotesk SemiBold"/>
                        </a:rPr>
                        <a:t>Nom</a:t>
                      </a:r>
                      <a:endParaRPr sz="1200" dirty="0">
                        <a:solidFill>
                          <a:schemeClr val="dk1"/>
                        </a:solidFill>
                        <a:latin typeface="Schibsted Grotesk SemiBold"/>
                        <a:ea typeface="Schibsted Grotesk SemiBold"/>
                        <a:cs typeface="Schibsted Grotesk SemiBold"/>
                        <a:sym typeface="Schibsted Grotesk SemiBold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dk1"/>
                          </a:solidFill>
                          <a:latin typeface="Schibsted Grotesk SemiBold"/>
                          <a:ea typeface="Schibsted Grotesk SemiBold"/>
                          <a:cs typeface="Schibsted Grotesk SemiBold"/>
                          <a:sym typeface="Schibsted Grotesk SemiBold"/>
                        </a:rPr>
                        <a:t>Critères</a:t>
                      </a:r>
                      <a:endParaRPr sz="1200" dirty="0">
                        <a:solidFill>
                          <a:schemeClr val="dk1"/>
                        </a:solidFill>
                        <a:latin typeface="Schibsted Grotesk SemiBold"/>
                        <a:ea typeface="Schibsted Grotesk SemiBold"/>
                        <a:cs typeface="Schibsted Grotesk SemiBold"/>
                        <a:sym typeface="Schibsted Grotesk SemiBol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dirty="0">
                          <a:solidFill>
                            <a:schemeClr val="dk1"/>
                          </a:solidFill>
                          <a:latin typeface="Schibsted Grotesk SemiBold"/>
                          <a:ea typeface="Schibsted Grotesk SemiBold"/>
                          <a:cs typeface="Schibsted Grotesk SemiBold"/>
                          <a:sym typeface="Schibsted Grotesk SemiBold"/>
                        </a:rPr>
                        <a:t>Tolérances</a:t>
                      </a:r>
                      <a:endParaRPr sz="1200" dirty="0">
                        <a:solidFill>
                          <a:schemeClr val="dk1"/>
                        </a:solidFill>
                        <a:latin typeface="Schibsted Grotesk SemiBold"/>
                        <a:ea typeface="Schibsted Grotesk SemiBold"/>
                        <a:cs typeface="Schibsted Grotesk SemiBold"/>
                        <a:sym typeface="Schibsted Grotesk SemiBol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2227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200" kern="100" dirty="0">
                          <a:solidFill>
                            <a:schemeClr val="tx2"/>
                          </a:solidFill>
                          <a:effectLst/>
                          <a:latin typeface="Schibsted Grotesk SemiBold" panose="020B0604020202020204" charset="0"/>
                          <a:ea typeface="Aptos" panose="020B0004020202020204" pitchFamily="34" charset="0"/>
                          <a:cs typeface="Schibsted Grotesk SemiBold" panose="020B0604020202020204" charset="0"/>
                        </a:rPr>
                        <a:t>FC1</a:t>
                      </a:r>
                    </a:p>
                  </a:txBody>
                  <a:tcPr marL="68580" marR="68580" marT="0" marB="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000" kern="100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+mj-lt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Reconnaître/Différencier les joueurs</a:t>
                      </a:r>
                    </a:p>
                  </a:txBody>
                  <a:tcPr marL="68580" marR="68580" marT="0" marB="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000" kern="10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+mj-lt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Utiliser une grandeur physique pour différencier les 2 joueurs</a:t>
                      </a:r>
                    </a:p>
                  </a:txBody>
                  <a:tcPr marL="68580" marR="68580" marT="0" marB="0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000" kern="10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+mj-lt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Aucunes</a:t>
                      </a:r>
                    </a:p>
                  </a:txBody>
                  <a:tcPr marL="68580" marR="68580" marT="0" marB="0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2227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200" kern="100">
                          <a:solidFill>
                            <a:schemeClr val="tx2"/>
                          </a:solidFill>
                          <a:effectLst/>
                          <a:latin typeface="Schibsted Grotesk SemiBold" panose="020B0604020202020204" charset="0"/>
                          <a:ea typeface="Aptos" panose="020B0004020202020204" pitchFamily="34" charset="0"/>
                          <a:cs typeface="Schibsted Grotesk SemiBold" panose="020B0604020202020204" charset="0"/>
                        </a:rPr>
                        <a:t>FC2</a:t>
                      </a:r>
                    </a:p>
                  </a:txBody>
                  <a:tcPr marL="68580" marR="68580" marT="0" marB="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000" kern="100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+mj-lt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Détecter les pièces d’échecs bougés</a:t>
                      </a:r>
                    </a:p>
                  </a:txBody>
                  <a:tcPr marL="68580" marR="68580" marT="0" marB="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1919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200" kern="100" dirty="0">
                          <a:solidFill>
                            <a:schemeClr val="tx2"/>
                          </a:solidFill>
                          <a:effectLst/>
                          <a:latin typeface="Schibsted Grotesk SemiBold" panose="020B0604020202020204" charset="0"/>
                          <a:ea typeface="Aptos" panose="020B0004020202020204" pitchFamily="34" charset="0"/>
                          <a:cs typeface="Schibsted Grotesk SemiBold" panose="020B0604020202020204" charset="0"/>
                        </a:rPr>
                        <a:t>FC3</a:t>
                      </a:r>
                    </a:p>
                  </a:txBody>
                  <a:tcPr marL="68580" marR="68580" marT="0" marB="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000" kern="100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+mj-lt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Appliquer un temps d’attente à chaque pièce bougée</a:t>
                      </a:r>
                    </a:p>
                  </a:txBody>
                  <a:tcPr marL="68580" marR="68580" marT="0" marB="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000" kern="100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+mj-lt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Indicateur</a:t>
                      </a:r>
                    </a:p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000" kern="100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+mj-lt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Blocage Physique</a:t>
                      </a:r>
                    </a:p>
                  </a:txBody>
                  <a:tcPr marL="68580" marR="68580" marT="0" marB="0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000" kern="10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+mj-lt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Indicateurs obligatoires </a:t>
                      </a:r>
                      <a:r>
                        <a:rPr lang="fr-FR" sz="1000" kern="10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+mj-lt"/>
                          <a:ea typeface="Aptos" panose="020B0004020202020204" pitchFamily="34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fr-FR" sz="1000" kern="10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+mj-lt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 LEDs</a:t>
                      </a:r>
                    </a:p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000" kern="10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+mj-lt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Blocage physique optionnel </a:t>
                      </a:r>
                      <a:r>
                        <a:rPr lang="fr-FR" sz="1000" kern="10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+mj-lt"/>
                          <a:ea typeface="Aptos" panose="020B0004020202020204" pitchFamily="34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fr-FR" sz="1000" kern="10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+mj-lt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 Electroaimants</a:t>
                      </a:r>
                    </a:p>
                  </a:txBody>
                  <a:tcPr marL="68580" marR="68580" marT="0" marB="0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7917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200" kern="100" dirty="0">
                          <a:solidFill>
                            <a:schemeClr val="tx2"/>
                          </a:solidFill>
                          <a:effectLst/>
                          <a:latin typeface="Schibsted Grotesk SemiBold" panose="020B0604020202020204" charset="0"/>
                          <a:ea typeface="Aptos" panose="020B0004020202020204" pitchFamily="34" charset="0"/>
                          <a:cs typeface="Schibsted Grotesk SemiBold" panose="020B0604020202020204" charset="0"/>
                        </a:rPr>
                        <a:t>FC4</a:t>
                      </a:r>
                    </a:p>
                  </a:txBody>
                  <a:tcPr marL="68580" marR="68580" marT="0" marB="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000" kern="100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+mj-lt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Être suffisamment alimenté</a:t>
                      </a:r>
                    </a:p>
                  </a:txBody>
                  <a:tcPr marL="68580" marR="68580" marT="0" marB="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000" kern="100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+mj-lt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Alim 24V qui débite assez de courant</a:t>
                      </a:r>
                    </a:p>
                  </a:txBody>
                  <a:tcPr marL="68580" marR="68580" marT="0" marB="0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000" kern="10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+mj-lt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Tension de l’alim au choix</a:t>
                      </a:r>
                    </a:p>
                  </a:txBody>
                  <a:tcPr marL="68580" marR="68580" marT="0" marB="0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2227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200" kern="100" dirty="0">
                          <a:solidFill>
                            <a:schemeClr val="tx2"/>
                          </a:solidFill>
                          <a:effectLst/>
                          <a:latin typeface="Schibsted Grotesk SemiBold" panose="020B0604020202020204" charset="0"/>
                          <a:ea typeface="Aptos" panose="020B0004020202020204" pitchFamily="34" charset="0"/>
                          <a:cs typeface="Schibsted Grotesk SemiBold" panose="020B0604020202020204" charset="0"/>
                        </a:rPr>
                        <a:t>FC5</a:t>
                      </a:r>
                    </a:p>
                  </a:txBody>
                  <a:tcPr marL="68580" marR="68580" marT="0" marB="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000" kern="100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+mj-lt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Respecter les normes de sécurité électrique</a:t>
                      </a:r>
                    </a:p>
                  </a:txBody>
                  <a:tcPr marL="68580" marR="68580" marT="0" marB="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000" kern="100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+mj-lt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Dissipation thermique pour rester à la température ambiante</a:t>
                      </a:r>
                    </a:p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000" kern="100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+mj-lt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Pas de risques d’électrocution (IPXX)</a:t>
                      </a:r>
                    </a:p>
                  </a:txBody>
                  <a:tcPr marL="68580" marR="68580" marT="0" marB="0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000" kern="100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+mj-lt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Température : ± 3°C</a:t>
                      </a:r>
                    </a:p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000" kern="100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+mj-lt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Risques électrocution : aucunes tolérances</a:t>
                      </a:r>
                    </a:p>
                  </a:txBody>
                  <a:tcPr marL="68580" marR="68580" marT="0" marB="0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2227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200" kern="100" dirty="0">
                          <a:solidFill>
                            <a:schemeClr val="tx2"/>
                          </a:solidFill>
                          <a:effectLst/>
                          <a:latin typeface="Schibsted Grotesk SemiBold" panose="020B0604020202020204" charset="0"/>
                          <a:ea typeface="Aptos" panose="020B0004020202020204" pitchFamily="34" charset="0"/>
                          <a:cs typeface="Schibsted Grotesk SemiBold" panose="020B0604020202020204" charset="0"/>
                        </a:rPr>
                        <a:t>FC7</a:t>
                      </a:r>
                    </a:p>
                  </a:txBody>
                  <a:tcPr marL="68580" marR="68580" marT="0" marB="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000" kern="100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+mj-lt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Respecter le budget alloué au développement du hardware</a:t>
                      </a:r>
                    </a:p>
                  </a:txBody>
                  <a:tcPr marL="68580" marR="68580" marT="0" marB="0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000" kern="100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+mj-lt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300€</a:t>
                      </a:r>
                    </a:p>
                  </a:txBody>
                  <a:tcPr marL="68580" marR="68580" marT="0" marB="0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000" kern="100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+mj-lt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+10%</a:t>
                      </a:r>
                    </a:p>
                  </a:txBody>
                  <a:tcPr marL="68580" marR="68580" marT="0" marB="0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7630557"/>
                  </a:ext>
                </a:extLst>
              </a:tr>
            </a:tbl>
          </a:graphicData>
        </a:graphic>
      </p:graphicFrame>
      <p:graphicFrame>
        <p:nvGraphicFramePr>
          <p:cNvPr id="22" name="Google Shape;889;p39">
            <a:extLst>
              <a:ext uri="{FF2B5EF4-FFF2-40B4-BE49-F238E27FC236}">
                <a16:creationId xmlns:a16="http://schemas.microsoft.com/office/drawing/2014/main" id="{E66BD071-6104-08EA-8838-A90C3E0A972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2571239"/>
              </p:ext>
            </p:extLst>
          </p:nvPr>
        </p:nvGraphicFramePr>
        <p:xfrm>
          <a:off x="507451" y="1756022"/>
          <a:ext cx="8454216" cy="2054151"/>
        </p:xfrm>
        <a:graphic>
          <a:graphicData uri="http://schemas.openxmlformats.org/drawingml/2006/table">
            <a:tbl>
              <a:tblPr>
                <a:noFill/>
                <a:tableStyleId>{BDABB473-F607-411F-9911-1804E27E0305}</a:tableStyleId>
              </a:tblPr>
              <a:tblGrid>
                <a:gridCol w="11527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329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089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5955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7634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200" dirty="0">
                          <a:solidFill>
                            <a:schemeClr val="dk1"/>
                          </a:solidFill>
                          <a:latin typeface="Schibsted Grotesk SemiBold"/>
                          <a:ea typeface="Schibsted Grotesk SemiBold"/>
                          <a:cs typeface="Schibsted Grotesk SemiBold"/>
                          <a:sym typeface="Schibsted Grotesk SemiBold"/>
                        </a:rPr>
                        <a:t>Fonction</a:t>
                      </a: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ABAB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dk1"/>
                          </a:solidFill>
                          <a:latin typeface="Schibsted Grotesk SemiBold"/>
                          <a:ea typeface="Schibsted Grotesk SemiBold"/>
                          <a:cs typeface="Schibsted Grotesk SemiBold"/>
                          <a:sym typeface="Schibsted Grotesk SemiBold"/>
                        </a:rPr>
                        <a:t>Nom</a:t>
                      </a:r>
                      <a:endParaRPr sz="1200" dirty="0">
                        <a:solidFill>
                          <a:schemeClr val="dk1"/>
                        </a:solidFill>
                        <a:latin typeface="Schibsted Grotesk SemiBold"/>
                        <a:ea typeface="Schibsted Grotesk SemiBold"/>
                        <a:cs typeface="Schibsted Grotesk SemiBold"/>
                        <a:sym typeface="Schibsted Grotesk SemiBold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dk1"/>
                          </a:solidFill>
                          <a:latin typeface="Schibsted Grotesk SemiBold"/>
                          <a:ea typeface="Schibsted Grotesk SemiBold"/>
                          <a:cs typeface="Schibsted Grotesk SemiBold"/>
                          <a:sym typeface="Schibsted Grotesk SemiBold"/>
                        </a:rPr>
                        <a:t>Critères</a:t>
                      </a:r>
                      <a:endParaRPr sz="1200" dirty="0">
                        <a:solidFill>
                          <a:schemeClr val="dk1"/>
                        </a:solidFill>
                        <a:latin typeface="Schibsted Grotesk SemiBold"/>
                        <a:ea typeface="Schibsted Grotesk SemiBold"/>
                        <a:cs typeface="Schibsted Grotesk SemiBold"/>
                        <a:sym typeface="Schibsted Grotesk SemiBol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dirty="0">
                          <a:solidFill>
                            <a:schemeClr val="dk1"/>
                          </a:solidFill>
                          <a:latin typeface="Schibsted Grotesk SemiBold"/>
                          <a:ea typeface="Schibsted Grotesk SemiBold"/>
                          <a:cs typeface="Schibsted Grotesk SemiBold"/>
                          <a:sym typeface="Schibsted Grotesk SemiBold"/>
                        </a:rPr>
                        <a:t>Tolérances</a:t>
                      </a:r>
                      <a:endParaRPr sz="1200" dirty="0">
                        <a:solidFill>
                          <a:schemeClr val="dk1"/>
                        </a:solidFill>
                        <a:latin typeface="Schibsted Grotesk SemiBold"/>
                        <a:ea typeface="Schibsted Grotesk SemiBold"/>
                        <a:cs typeface="Schibsted Grotesk SemiBold"/>
                        <a:sym typeface="Schibsted Grotesk SemiBol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2227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200" kern="100" dirty="0">
                          <a:solidFill>
                            <a:schemeClr val="tx2"/>
                          </a:solidFill>
                          <a:effectLst/>
                          <a:latin typeface="Schibsted Grotesk SemiBold" panose="020B0604020202020204" charset="0"/>
                          <a:ea typeface="Aptos" panose="020B0004020202020204" pitchFamily="34" charset="0"/>
                          <a:cs typeface="Schibsted Grotesk SemiBold" panose="020B0604020202020204" charset="0"/>
                        </a:rPr>
                        <a:t>FC1</a:t>
                      </a:r>
                    </a:p>
                  </a:txBody>
                  <a:tcPr marL="68580" marR="68580" marT="0" marB="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000" u="none" kern="100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+mj-lt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Reconnaître/Différencier les joueurs</a:t>
                      </a:r>
                      <a:endParaRPr lang="fr-FR" sz="1100" u="none" kern="100" dirty="0"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+mj-lt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000" kern="100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+mj-lt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Le soft récupère les informations du Hard et les traite</a:t>
                      </a:r>
                    </a:p>
                  </a:txBody>
                  <a:tcPr marL="68580" marR="68580" marT="0" marB="0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000" kern="10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+mj-lt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Aucunes</a:t>
                      </a:r>
                    </a:p>
                  </a:txBody>
                  <a:tcPr marL="68580" marR="68580" marT="0" marB="0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2227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200" kern="100" dirty="0">
                          <a:solidFill>
                            <a:schemeClr val="tx2"/>
                          </a:solidFill>
                          <a:effectLst/>
                          <a:latin typeface="Schibsted Grotesk SemiBold" panose="020B0604020202020204" charset="0"/>
                          <a:ea typeface="Aptos" panose="020B0004020202020204" pitchFamily="34" charset="0"/>
                          <a:cs typeface="Schibsted Grotesk SemiBold" panose="020B0604020202020204" charset="0"/>
                        </a:rPr>
                        <a:t>FC2</a:t>
                      </a:r>
                    </a:p>
                  </a:txBody>
                  <a:tcPr marL="68580" marR="68580" marT="0" marB="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000" kern="100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+mj-lt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Détecter les pièces d’échecs bougés</a:t>
                      </a:r>
                    </a:p>
                  </a:txBody>
                  <a:tcPr marL="68580" marR="68580" marT="0" marB="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1919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200" kern="100" dirty="0">
                          <a:solidFill>
                            <a:schemeClr val="tx2"/>
                          </a:solidFill>
                          <a:effectLst/>
                          <a:latin typeface="Schibsted Grotesk SemiBold" panose="020B0604020202020204" charset="0"/>
                          <a:ea typeface="Aptos" panose="020B0004020202020204" pitchFamily="34" charset="0"/>
                          <a:cs typeface="Schibsted Grotesk SemiBold" panose="020B0604020202020204" charset="0"/>
                        </a:rPr>
                        <a:t>FC3</a:t>
                      </a:r>
                    </a:p>
                  </a:txBody>
                  <a:tcPr marL="68580" marR="68580" marT="0" marB="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000" kern="100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+mj-lt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Appliquer un temps d’attente à chaque pièce bougée</a:t>
                      </a:r>
                    </a:p>
                  </a:txBody>
                  <a:tcPr marL="68580" marR="68580" marT="0" marB="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000" kern="100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+mj-lt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Suivi des </a:t>
                      </a:r>
                      <a:r>
                        <a:rPr lang="fr-FR" sz="1000" kern="10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+mj-lt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cooldowns</a:t>
                      </a:r>
                      <a:r>
                        <a:rPr lang="fr-FR" sz="1000" kern="100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+mj-lt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 de chaque pièce</a:t>
                      </a:r>
                    </a:p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000" kern="100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+mj-lt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Variable réglable via le code</a:t>
                      </a:r>
                    </a:p>
                  </a:txBody>
                  <a:tcPr marL="68580" marR="68580" marT="0" marB="0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000" kern="10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+mj-lt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Temps d’attente réglable optionnel</a:t>
                      </a:r>
                    </a:p>
                  </a:txBody>
                  <a:tcPr marL="68580" marR="68580" marT="0" marB="0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7917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200" kern="100" dirty="0">
                          <a:solidFill>
                            <a:schemeClr val="tx2"/>
                          </a:solidFill>
                          <a:effectLst/>
                          <a:latin typeface="Schibsted Grotesk SemiBold" panose="020B0604020202020204" charset="0"/>
                          <a:ea typeface="Aptos" panose="020B0004020202020204" pitchFamily="34" charset="0"/>
                          <a:cs typeface="Schibsted Grotesk SemiBold" panose="020B0604020202020204" charset="0"/>
                        </a:rPr>
                        <a:t>FC5</a:t>
                      </a:r>
                    </a:p>
                  </a:txBody>
                  <a:tcPr marL="68580" marR="68580" marT="0" marB="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000" kern="100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+mj-lt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Respecter les normes de sécurité électrique</a:t>
                      </a:r>
                    </a:p>
                  </a:txBody>
                  <a:tcPr marL="68580" marR="68580" marT="0" marB="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000" kern="100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+mj-lt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Faire attention à ne pas pouvoir surutiliser le plateau</a:t>
                      </a:r>
                    </a:p>
                  </a:txBody>
                  <a:tcPr marL="68580" marR="68580" marT="0" marB="0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000" kern="10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+mj-lt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Aucunes</a:t>
                      </a:r>
                    </a:p>
                  </a:txBody>
                  <a:tcPr marL="68580" marR="68580" marT="0" marB="0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2227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200" kern="100" dirty="0">
                          <a:solidFill>
                            <a:schemeClr val="tx2"/>
                          </a:solidFill>
                          <a:effectLst/>
                          <a:latin typeface="Schibsted Grotesk SemiBold" panose="020B0604020202020204" charset="0"/>
                          <a:ea typeface="Aptos" panose="020B0004020202020204" pitchFamily="34" charset="0"/>
                          <a:cs typeface="Schibsted Grotesk SemiBold" panose="020B0604020202020204" charset="0"/>
                        </a:rPr>
                        <a:t>FC7</a:t>
                      </a:r>
                    </a:p>
                  </a:txBody>
                  <a:tcPr marL="68580" marR="68580" marT="0" marB="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000" kern="100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+mj-lt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Respecter le budget alloué au développement du software</a:t>
                      </a:r>
                    </a:p>
                  </a:txBody>
                  <a:tcPr marL="68580" marR="68580" marT="0" marB="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000" kern="100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+mj-lt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50€</a:t>
                      </a:r>
                    </a:p>
                  </a:txBody>
                  <a:tcPr marL="68580" marR="68580" marT="0" marB="0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000" kern="100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+mj-lt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+10%</a:t>
                      </a:r>
                    </a:p>
                  </a:txBody>
                  <a:tcPr marL="68580" marR="68580" marT="0" marB="0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24" name="Google Shape;889;p39">
            <a:extLst>
              <a:ext uri="{FF2B5EF4-FFF2-40B4-BE49-F238E27FC236}">
                <a16:creationId xmlns:a16="http://schemas.microsoft.com/office/drawing/2014/main" id="{EE24BA08-A892-26FF-530B-4E51F7AAE66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87794237"/>
              </p:ext>
            </p:extLst>
          </p:nvPr>
        </p:nvGraphicFramePr>
        <p:xfrm>
          <a:off x="507451" y="5744536"/>
          <a:ext cx="8454214" cy="1662414"/>
        </p:xfrm>
        <a:graphic>
          <a:graphicData uri="http://schemas.openxmlformats.org/drawingml/2006/table">
            <a:tbl>
              <a:tblPr>
                <a:noFill/>
                <a:tableStyleId>{BDABB473-F607-411F-9911-1804E27E0305}</a:tableStyleId>
              </a:tblPr>
              <a:tblGrid>
                <a:gridCol w="11585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749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976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231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809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200" dirty="0">
                          <a:solidFill>
                            <a:schemeClr val="dk1"/>
                          </a:solidFill>
                          <a:latin typeface="Schibsted Grotesk SemiBold"/>
                          <a:ea typeface="Schibsted Grotesk SemiBold"/>
                          <a:cs typeface="Schibsted Grotesk SemiBold"/>
                          <a:sym typeface="Schibsted Grotesk SemiBold"/>
                        </a:rPr>
                        <a:t>Fonction</a:t>
                      </a: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ABAB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dk1"/>
                          </a:solidFill>
                          <a:latin typeface="Schibsted Grotesk SemiBold"/>
                          <a:ea typeface="Schibsted Grotesk SemiBold"/>
                          <a:cs typeface="Schibsted Grotesk SemiBold"/>
                          <a:sym typeface="Schibsted Grotesk SemiBold"/>
                        </a:rPr>
                        <a:t>Nom</a:t>
                      </a:r>
                      <a:endParaRPr sz="1200" dirty="0">
                        <a:solidFill>
                          <a:schemeClr val="dk1"/>
                        </a:solidFill>
                        <a:latin typeface="Schibsted Grotesk SemiBold"/>
                        <a:ea typeface="Schibsted Grotesk SemiBold"/>
                        <a:cs typeface="Schibsted Grotesk SemiBold"/>
                        <a:sym typeface="Schibsted Grotesk SemiBold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dk1"/>
                          </a:solidFill>
                          <a:latin typeface="Schibsted Grotesk SemiBold"/>
                          <a:ea typeface="Schibsted Grotesk SemiBold"/>
                          <a:cs typeface="Schibsted Grotesk SemiBold"/>
                          <a:sym typeface="Schibsted Grotesk SemiBold"/>
                        </a:rPr>
                        <a:t>Critères</a:t>
                      </a:r>
                      <a:endParaRPr sz="1200" dirty="0">
                        <a:solidFill>
                          <a:schemeClr val="dk1"/>
                        </a:solidFill>
                        <a:latin typeface="Schibsted Grotesk SemiBold"/>
                        <a:ea typeface="Schibsted Grotesk SemiBold"/>
                        <a:cs typeface="Schibsted Grotesk SemiBold"/>
                        <a:sym typeface="Schibsted Grotesk SemiBol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dirty="0">
                          <a:solidFill>
                            <a:schemeClr val="dk1"/>
                          </a:solidFill>
                          <a:latin typeface="Schibsted Grotesk SemiBold"/>
                          <a:ea typeface="Schibsted Grotesk SemiBold"/>
                          <a:cs typeface="Schibsted Grotesk SemiBold"/>
                          <a:sym typeface="Schibsted Grotesk SemiBold"/>
                        </a:rPr>
                        <a:t>Tolérances</a:t>
                      </a:r>
                      <a:endParaRPr sz="1200" dirty="0">
                        <a:solidFill>
                          <a:schemeClr val="dk1"/>
                        </a:solidFill>
                        <a:latin typeface="Schibsted Grotesk SemiBold"/>
                        <a:ea typeface="Schibsted Grotesk SemiBold"/>
                        <a:cs typeface="Schibsted Grotesk SemiBold"/>
                        <a:sym typeface="Schibsted Grotesk SemiBol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9402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200" kern="100" dirty="0">
                          <a:solidFill>
                            <a:schemeClr val="tx2"/>
                          </a:solidFill>
                          <a:effectLst/>
                          <a:latin typeface="Schibsted Grotesk SemiBold" panose="020B0604020202020204" charset="0"/>
                          <a:ea typeface="Aptos" panose="020B0004020202020204" pitchFamily="34" charset="0"/>
                          <a:cs typeface="Schibsted Grotesk SemiBold" panose="020B0604020202020204" charset="0"/>
                        </a:rPr>
                        <a:t>FC5</a:t>
                      </a:r>
                    </a:p>
                  </a:txBody>
                  <a:tcPr marL="68580" marR="68580" marT="0" marB="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000" kern="100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+mj-lt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Respecter les normes de sécurité électrique</a:t>
                      </a:r>
                    </a:p>
                  </a:txBody>
                  <a:tcPr marL="68580" marR="68580" marT="0" marB="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000" kern="10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+mj-lt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Permettre le refroidissement du plateau</a:t>
                      </a:r>
                    </a:p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000" kern="10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+mj-lt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Risques électrocution</a:t>
                      </a:r>
                    </a:p>
                  </a:txBody>
                  <a:tcPr marL="68580" marR="68580" marT="0" marB="0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000" kern="100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+mj-lt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Température : ± 3°C</a:t>
                      </a:r>
                    </a:p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000" kern="100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+mj-lt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PAS DE PNST</a:t>
                      </a:r>
                    </a:p>
                  </a:txBody>
                  <a:tcPr marL="68580" marR="68580" marT="0" marB="0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7376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200" kern="100" dirty="0">
                          <a:solidFill>
                            <a:schemeClr val="tx2"/>
                          </a:solidFill>
                          <a:effectLst/>
                          <a:latin typeface="Schibsted Grotesk SemiBold" panose="020B0604020202020204" charset="0"/>
                          <a:ea typeface="Aptos" panose="020B0004020202020204" pitchFamily="34" charset="0"/>
                          <a:cs typeface="Schibsted Grotesk SemiBold" panose="020B0604020202020204" charset="0"/>
                        </a:rPr>
                        <a:t>FC6</a:t>
                      </a:r>
                    </a:p>
                  </a:txBody>
                  <a:tcPr marL="68580" marR="68580" marT="0" marB="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000" kern="100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+mj-lt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Avoir l’apparence d’un plateau d’échec</a:t>
                      </a:r>
                    </a:p>
                  </a:txBody>
                  <a:tcPr marL="68580" marR="68580" marT="0" marB="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000" kern="10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+mj-lt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Cases qui alternent de couleurs</a:t>
                      </a:r>
                    </a:p>
                  </a:txBody>
                  <a:tcPr marL="68580" marR="68580" marT="0" marB="0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000" kern="10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+mj-lt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Pas de limites de tailles</a:t>
                      </a:r>
                    </a:p>
                  </a:txBody>
                  <a:tcPr marL="68580" marR="68580" marT="0" marB="0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1130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200" kern="100" dirty="0">
                          <a:solidFill>
                            <a:schemeClr val="tx2"/>
                          </a:solidFill>
                          <a:effectLst/>
                          <a:latin typeface="Schibsted Grotesk SemiBold" panose="020B0604020202020204" charset="0"/>
                          <a:ea typeface="Aptos" panose="020B0004020202020204" pitchFamily="34" charset="0"/>
                          <a:cs typeface="Schibsted Grotesk SemiBold" panose="020B0604020202020204" charset="0"/>
                        </a:rPr>
                        <a:t>FC7</a:t>
                      </a:r>
                    </a:p>
                  </a:txBody>
                  <a:tcPr marL="68580" marR="68580" marT="0" marB="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000" kern="100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+mj-lt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Respecter le budget alloué au développement de la partie mécanique</a:t>
                      </a:r>
                    </a:p>
                  </a:txBody>
                  <a:tcPr marL="68580" marR="68580" marT="0" marB="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000" kern="100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+mj-lt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150€</a:t>
                      </a:r>
                    </a:p>
                  </a:txBody>
                  <a:tcPr marL="68580" marR="68580" marT="0" marB="0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000" kern="100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+mj-lt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+10%</a:t>
                      </a:r>
                    </a:p>
                  </a:txBody>
                  <a:tcPr marL="68580" marR="68580" marT="0" marB="0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8" name="Google Shape;752;p34">
            <a:extLst>
              <a:ext uri="{FF2B5EF4-FFF2-40B4-BE49-F238E27FC236}">
                <a16:creationId xmlns:a16="http://schemas.microsoft.com/office/drawing/2014/main" id="{059F21BA-4701-3E85-112E-3064710BCAD8}"/>
              </a:ext>
            </a:extLst>
          </p:cNvPr>
          <p:cNvSpPr txBox="1">
            <a:spLocks/>
          </p:cNvSpPr>
          <p:nvPr/>
        </p:nvSpPr>
        <p:spPr>
          <a:xfrm>
            <a:off x="6573931" y="-745192"/>
            <a:ext cx="1127214" cy="45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fr-FR" sz="2400" b="1" dirty="0">
                <a:solidFill>
                  <a:srgbClr val="565656"/>
                </a:solidFill>
                <a:latin typeface="Schibsted Grotesk SemiBold" panose="020B0604020202020204" charset="0"/>
                <a:cs typeface="Schibsted Grotesk SemiBold" panose="020B0604020202020204" charset="0"/>
              </a:rPr>
              <a:t>Méca</a:t>
            </a:r>
          </a:p>
        </p:txBody>
      </p:sp>
      <p:grpSp>
        <p:nvGrpSpPr>
          <p:cNvPr id="29" name="Groupe 28">
            <a:extLst>
              <a:ext uri="{FF2B5EF4-FFF2-40B4-BE49-F238E27FC236}">
                <a16:creationId xmlns:a16="http://schemas.microsoft.com/office/drawing/2014/main" id="{D775F79E-6C7A-2E22-E583-462A84AAD278}"/>
              </a:ext>
            </a:extLst>
          </p:cNvPr>
          <p:cNvGrpSpPr/>
          <p:nvPr/>
        </p:nvGrpSpPr>
        <p:grpSpPr>
          <a:xfrm>
            <a:off x="5775814" y="-893208"/>
            <a:ext cx="672300" cy="672300"/>
            <a:chOff x="6654775" y="2615605"/>
            <a:chExt cx="672300" cy="672300"/>
          </a:xfrm>
        </p:grpSpPr>
        <p:sp>
          <p:nvSpPr>
            <p:cNvPr id="30" name="Google Shape;755;p34">
              <a:extLst>
                <a:ext uri="{FF2B5EF4-FFF2-40B4-BE49-F238E27FC236}">
                  <a16:creationId xmlns:a16="http://schemas.microsoft.com/office/drawing/2014/main" id="{4E9F13EA-34BD-6369-DD1D-953FCA3FB5E0}"/>
                </a:ext>
              </a:extLst>
            </p:cNvPr>
            <p:cNvSpPr/>
            <p:nvPr/>
          </p:nvSpPr>
          <p:spPr>
            <a:xfrm>
              <a:off x="6654775" y="2615605"/>
              <a:ext cx="672300" cy="672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Figtree"/>
                <a:ea typeface="Figtree"/>
                <a:cs typeface="Figtree"/>
                <a:sym typeface="Figtree"/>
              </a:endParaRPr>
            </a:p>
          </p:txBody>
        </p:sp>
        <p:pic>
          <p:nvPicPr>
            <p:cNvPr id="31" name="Image 30">
              <a:extLst>
                <a:ext uri="{FF2B5EF4-FFF2-40B4-BE49-F238E27FC236}">
                  <a16:creationId xmlns:a16="http://schemas.microsoft.com/office/drawing/2014/main" id="{BDC25E20-02E4-A137-3F79-8AF10AA3670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733787" y="2701382"/>
              <a:ext cx="500728" cy="50072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795265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4">
          <a:extLst>
            <a:ext uri="{FF2B5EF4-FFF2-40B4-BE49-F238E27FC236}">
              <a16:creationId xmlns:a16="http://schemas.microsoft.com/office/drawing/2014/main" id="{9268D58B-E83B-6FD6-E384-93E1067905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709;p32">
            <a:extLst>
              <a:ext uri="{FF2B5EF4-FFF2-40B4-BE49-F238E27FC236}">
                <a16:creationId xmlns:a16="http://schemas.microsoft.com/office/drawing/2014/main" id="{86565F83-7910-492B-C06C-7750D3E6A5C3}"/>
              </a:ext>
            </a:extLst>
          </p:cNvPr>
          <p:cNvSpPr txBox="1">
            <a:spLocks/>
          </p:cNvSpPr>
          <p:nvPr/>
        </p:nvSpPr>
        <p:spPr>
          <a:xfrm>
            <a:off x="507451" y="305320"/>
            <a:ext cx="5111669" cy="756036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chibsted Grotesk"/>
              <a:buNone/>
              <a:defRPr sz="60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chibsted Grotesk"/>
              <a:buNone/>
              <a:defRPr sz="6000" b="0" i="0" u="none" strike="noStrike" cap="none">
                <a:solidFill>
                  <a:schemeClr val="lt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chibsted Grotesk"/>
              <a:buNone/>
              <a:defRPr sz="6000" b="0" i="0" u="none" strike="noStrike" cap="none">
                <a:solidFill>
                  <a:schemeClr val="lt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chibsted Grotesk"/>
              <a:buNone/>
              <a:defRPr sz="6000" b="0" i="0" u="none" strike="noStrike" cap="none">
                <a:solidFill>
                  <a:schemeClr val="lt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chibsted Grotesk"/>
              <a:buNone/>
              <a:defRPr sz="6000" b="0" i="0" u="none" strike="noStrike" cap="none">
                <a:solidFill>
                  <a:schemeClr val="lt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chibsted Grotesk"/>
              <a:buNone/>
              <a:defRPr sz="6000" b="0" i="0" u="none" strike="noStrike" cap="none">
                <a:solidFill>
                  <a:schemeClr val="lt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chibsted Grotesk"/>
              <a:buNone/>
              <a:defRPr sz="6000" b="0" i="0" u="none" strike="noStrike" cap="none">
                <a:solidFill>
                  <a:schemeClr val="lt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chibsted Grotesk"/>
              <a:buNone/>
              <a:defRPr sz="6000" b="0" i="0" u="none" strike="noStrike" cap="none">
                <a:solidFill>
                  <a:schemeClr val="lt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chibsted Grotesk"/>
              <a:buNone/>
              <a:defRPr sz="6000" b="0" i="0" u="none" strike="noStrike" cap="none">
                <a:solidFill>
                  <a:schemeClr val="lt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9pPr>
          </a:lstStyle>
          <a:p>
            <a:pPr algn="l"/>
            <a:r>
              <a:rPr lang="en" sz="4800" dirty="0"/>
              <a:t>04</a:t>
            </a:r>
          </a:p>
        </p:txBody>
      </p:sp>
      <p:sp>
        <p:nvSpPr>
          <p:cNvPr id="25" name="Google Shape;708;p32">
            <a:extLst>
              <a:ext uri="{FF2B5EF4-FFF2-40B4-BE49-F238E27FC236}">
                <a16:creationId xmlns:a16="http://schemas.microsoft.com/office/drawing/2014/main" id="{A1D4D0CF-F93B-40E0-78C3-F20501E08BAF}"/>
              </a:ext>
            </a:extLst>
          </p:cNvPr>
          <p:cNvSpPr txBox="1">
            <a:spLocks/>
          </p:cNvSpPr>
          <p:nvPr/>
        </p:nvSpPr>
        <p:spPr>
          <a:xfrm>
            <a:off x="1741355" y="305320"/>
            <a:ext cx="1937516" cy="6971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chibsted Grotesk"/>
              <a:buNone/>
              <a:defRPr sz="45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chibsted Grotesk"/>
              <a:buNone/>
              <a:defRPr sz="36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chibsted Grotesk"/>
              <a:buNone/>
              <a:defRPr sz="36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chibsted Grotesk"/>
              <a:buNone/>
              <a:defRPr sz="36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chibsted Grotesk"/>
              <a:buNone/>
              <a:defRPr sz="36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chibsted Grotesk"/>
              <a:buNone/>
              <a:defRPr sz="36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chibsted Grotesk"/>
              <a:buNone/>
              <a:defRPr sz="36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chibsted Grotesk"/>
              <a:buNone/>
              <a:defRPr sz="36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chibsted Grotesk"/>
              <a:buNone/>
              <a:defRPr sz="36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9pPr>
          </a:lstStyle>
          <a:p>
            <a:pPr algn="l"/>
            <a:r>
              <a:rPr lang="fr-FR" sz="3600" dirty="0"/>
              <a:t>Maîtrise</a:t>
            </a:r>
          </a:p>
        </p:txBody>
      </p:sp>
      <p:sp>
        <p:nvSpPr>
          <p:cNvPr id="26" name="Google Shape;708;p32">
            <a:extLst>
              <a:ext uri="{FF2B5EF4-FFF2-40B4-BE49-F238E27FC236}">
                <a16:creationId xmlns:a16="http://schemas.microsoft.com/office/drawing/2014/main" id="{F9B4E47F-D032-590A-7EF5-3E087EE04AA0}"/>
              </a:ext>
            </a:extLst>
          </p:cNvPr>
          <p:cNvSpPr txBox="1">
            <a:spLocks/>
          </p:cNvSpPr>
          <p:nvPr/>
        </p:nvSpPr>
        <p:spPr>
          <a:xfrm>
            <a:off x="3599219" y="310370"/>
            <a:ext cx="2003473" cy="6971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chibsted Grotesk"/>
              <a:buNone/>
              <a:defRPr sz="45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chibsted Grotesk"/>
              <a:buNone/>
              <a:defRPr sz="36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chibsted Grotesk"/>
              <a:buNone/>
              <a:defRPr sz="36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chibsted Grotesk"/>
              <a:buNone/>
              <a:defRPr sz="36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chibsted Grotesk"/>
              <a:buNone/>
              <a:defRPr sz="36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chibsted Grotesk"/>
              <a:buNone/>
              <a:defRPr sz="36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chibsted Grotesk"/>
              <a:buNone/>
              <a:defRPr sz="36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chibsted Grotesk"/>
              <a:buNone/>
              <a:defRPr sz="36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chibsted Grotesk"/>
              <a:buNone/>
              <a:defRPr sz="36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9pPr>
          </a:lstStyle>
          <a:p>
            <a:pPr algn="l"/>
            <a:r>
              <a:rPr lang="fr-FR" sz="3600" dirty="0"/>
              <a:t>d’œuvre </a:t>
            </a:r>
          </a:p>
        </p:txBody>
      </p:sp>
      <p:sp>
        <p:nvSpPr>
          <p:cNvPr id="6" name="Google Shape;747;p34">
            <a:extLst>
              <a:ext uri="{FF2B5EF4-FFF2-40B4-BE49-F238E27FC236}">
                <a16:creationId xmlns:a16="http://schemas.microsoft.com/office/drawing/2014/main" id="{2DA18B32-32F4-CD7C-1019-CE103772E2FA}"/>
              </a:ext>
            </a:extLst>
          </p:cNvPr>
          <p:cNvSpPr txBox="1">
            <a:spLocks/>
          </p:cNvSpPr>
          <p:nvPr/>
        </p:nvSpPr>
        <p:spPr>
          <a:xfrm>
            <a:off x="6509983" y="-678860"/>
            <a:ext cx="1794812" cy="4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0" i="0" u="none" strike="noStrike" cap="none">
                <a:solidFill>
                  <a:schemeClr val="dk1"/>
                </a:solidFill>
                <a:latin typeface="Schibsted Grotesk SemiBold"/>
                <a:ea typeface="Schibsted Grotesk SemiBold"/>
                <a:cs typeface="Schibsted Grotesk SemiBold"/>
                <a:sym typeface="Schibsted Grotesk SemiBold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/>
            <a:r>
              <a:rPr lang="fr-FR" sz="2400" b="1" dirty="0">
                <a:solidFill>
                  <a:srgbClr val="565656"/>
                </a:solidFill>
              </a:rPr>
              <a:t>Software</a:t>
            </a:r>
          </a:p>
        </p:txBody>
      </p: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D780E596-7CC0-D438-A193-CACCA7CBE63D}"/>
              </a:ext>
            </a:extLst>
          </p:cNvPr>
          <p:cNvGrpSpPr/>
          <p:nvPr/>
        </p:nvGrpSpPr>
        <p:grpSpPr>
          <a:xfrm>
            <a:off x="5774712" y="-797592"/>
            <a:ext cx="672300" cy="672300"/>
            <a:chOff x="5774712" y="330168"/>
            <a:chExt cx="672300" cy="672300"/>
          </a:xfrm>
        </p:grpSpPr>
        <p:sp>
          <p:nvSpPr>
            <p:cNvPr id="11" name="Google Shape;754;p34">
              <a:extLst>
                <a:ext uri="{FF2B5EF4-FFF2-40B4-BE49-F238E27FC236}">
                  <a16:creationId xmlns:a16="http://schemas.microsoft.com/office/drawing/2014/main" id="{BEA8DB7C-A945-F74F-4FB6-30BF15AA9B9D}"/>
                </a:ext>
              </a:extLst>
            </p:cNvPr>
            <p:cNvSpPr/>
            <p:nvPr/>
          </p:nvSpPr>
          <p:spPr>
            <a:xfrm>
              <a:off x="5774712" y="330168"/>
              <a:ext cx="672300" cy="672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gtree"/>
                <a:ea typeface="Figtree"/>
                <a:cs typeface="Figtree"/>
                <a:sym typeface="Figtree"/>
              </a:endParaRPr>
            </a:p>
          </p:txBody>
        </p:sp>
        <p:grpSp>
          <p:nvGrpSpPr>
            <p:cNvPr id="12" name="Google Shape;1334;p48">
              <a:extLst>
                <a:ext uri="{FF2B5EF4-FFF2-40B4-BE49-F238E27FC236}">
                  <a16:creationId xmlns:a16="http://schemas.microsoft.com/office/drawing/2014/main" id="{12C66F57-D911-E880-E5D3-52EB2A8D9441}"/>
                </a:ext>
              </a:extLst>
            </p:cNvPr>
            <p:cNvGrpSpPr/>
            <p:nvPr/>
          </p:nvGrpSpPr>
          <p:grpSpPr>
            <a:xfrm>
              <a:off x="5867272" y="462575"/>
              <a:ext cx="473670" cy="407468"/>
              <a:chOff x="5773225" y="2166325"/>
              <a:chExt cx="340750" cy="293125"/>
            </a:xfrm>
            <a:solidFill>
              <a:srgbClr val="000000"/>
            </a:solidFill>
          </p:grpSpPr>
          <p:sp>
            <p:nvSpPr>
              <p:cNvPr id="13" name="Google Shape;1335;p48">
                <a:extLst>
                  <a:ext uri="{FF2B5EF4-FFF2-40B4-BE49-F238E27FC236}">
                    <a16:creationId xmlns:a16="http://schemas.microsoft.com/office/drawing/2014/main" id="{3E35FD80-75C1-0FB0-05ED-7D338C39FB97}"/>
                  </a:ext>
                </a:extLst>
              </p:cNvPr>
              <p:cNvSpPr/>
              <p:nvPr/>
            </p:nvSpPr>
            <p:spPr>
              <a:xfrm>
                <a:off x="5927175" y="2376200"/>
                <a:ext cx="32800" cy="10050"/>
              </a:xfrm>
              <a:custGeom>
                <a:avLst/>
                <a:gdLst/>
                <a:ahLst/>
                <a:cxnLst/>
                <a:rect l="l" t="t" r="r" b="b"/>
                <a:pathLst>
                  <a:path w="1312" h="402" extrusionOk="0">
                    <a:moveTo>
                      <a:pt x="201" y="1"/>
                    </a:moveTo>
                    <a:cubicBezTo>
                      <a:pt x="90" y="1"/>
                      <a:pt x="0" y="90"/>
                      <a:pt x="0" y="200"/>
                    </a:cubicBezTo>
                    <a:cubicBezTo>
                      <a:pt x="0" y="312"/>
                      <a:pt x="90" y="401"/>
                      <a:pt x="201" y="401"/>
                    </a:cubicBezTo>
                    <a:lnTo>
                      <a:pt x="1111" y="401"/>
                    </a:lnTo>
                    <a:cubicBezTo>
                      <a:pt x="1221" y="401"/>
                      <a:pt x="1312" y="312"/>
                      <a:pt x="1312" y="200"/>
                    </a:cubicBezTo>
                    <a:cubicBezTo>
                      <a:pt x="1312" y="90"/>
                      <a:pt x="1221" y="1"/>
                      <a:pt x="111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336;p48">
                <a:extLst>
                  <a:ext uri="{FF2B5EF4-FFF2-40B4-BE49-F238E27FC236}">
                    <a16:creationId xmlns:a16="http://schemas.microsoft.com/office/drawing/2014/main" id="{B56630D3-2433-5237-161D-BC3A1D328DD9}"/>
                  </a:ext>
                </a:extLst>
              </p:cNvPr>
              <p:cNvSpPr/>
              <p:nvPr/>
            </p:nvSpPr>
            <p:spPr>
              <a:xfrm>
                <a:off x="5818525" y="2204725"/>
                <a:ext cx="10075" cy="10025"/>
              </a:xfrm>
              <a:custGeom>
                <a:avLst/>
                <a:gdLst/>
                <a:ahLst/>
                <a:cxnLst/>
                <a:rect l="l" t="t" r="r" b="b"/>
                <a:pathLst>
                  <a:path w="403" h="401" extrusionOk="0">
                    <a:moveTo>
                      <a:pt x="201" y="0"/>
                    </a:moveTo>
                    <a:cubicBezTo>
                      <a:pt x="91" y="0"/>
                      <a:pt x="0" y="89"/>
                      <a:pt x="0" y="200"/>
                    </a:cubicBezTo>
                    <a:cubicBezTo>
                      <a:pt x="0" y="312"/>
                      <a:pt x="91" y="400"/>
                      <a:pt x="201" y="400"/>
                    </a:cubicBezTo>
                    <a:cubicBezTo>
                      <a:pt x="312" y="400"/>
                      <a:pt x="402" y="312"/>
                      <a:pt x="402" y="200"/>
                    </a:cubicBezTo>
                    <a:cubicBezTo>
                      <a:pt x="402" y="89"/>
                      <a:pt x="312" y="0"/>
                      <a:pt x="20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337;p48">
                <a:extLst>
                  <a:ext uri="{FF2B5EF4-FFF2-40B4-BE49-F238E27FC236}">
                    <a16:creationId xmlns:a16="http://schemas.microsoft.com/office/drawing/2014/main" id="{9E626CA6-439E-6DA3-35BD-8044B0F59924}"/>
                  </a:ext>
                </a:extLst>
              </p:cNvPr>
              <p:cNvSpPr/>
              <p:nvPr/>
            </p:nvSpPr>
            <p:spPr>
              <a:xfrm>
                <a:off x="5838350" y="2204725"/>
                <a:ext cx="10050" cy="10025"/>
              </a:xfrm>
              <a:custGeom>
                <a:avLst/>
                <a:gdLst/>
                <a:ahLst/>
                <a:cxnLst/>
                <a:rect l="l" t="t" r="r" b="b"/>
                <a:pathLst>
                  <a:path w="402" h="401" extrusionOk="0">
                    <a:moveTo>
                      <a:pt x="201" y="0"/>
                    </a:moveTo>
                    <a:cubicBezTo>
                      <a:pt x="90" y="0"/>
                      <a:pt x="0" y="89"/>
                      <a:pt x="0" y="200"/>
                    </a:cubicBezTo>
                    <a:cubicBezTo>
                      <a:pt x="0" y="312"/>
                      <a:pt x="90" y="400"/>
                      <a:pt x="201" y="400"/>
                    </a:cubicBezTo>
                    <a:cubicBezTo>
                      <a:pt x="312" y="400"/>
                      <a:pt x="402" y="312"/>
                      <a:pt x="402" y="200"/>
                    </a:cubicBezTo>
                    <a:cubicBezTo>
                      <a:pt x="402" y="89"/>
                      <a:pt x="312" y="0"/>
                      <a:pt x="20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338;p48">
                <a:extLst>
                  <a:ext uri="{FF2B5EF4-FFF2-40B4-BE49-F238E27FC236}">
                    <a16:creationId xmlns:a16="http://schemas.microsoft.com/office/drawing/2014/main" id="{F4C1C2DC-E3C4-7AC7-655E-3CF7FF60E131}"/>
                  </a:ext>
                </a:extLst>
              </p:cNvPr>
              <p:cNvSpPr/>
              <p:nvPr/>
            </p:nvSpPr>
            <p:spPr>
              <a:xfrm>
                <a:off x="5858150" y="2204725"/>
                <a:ext cx="10050" cy="10025"/>
              </a:xfrm>
              <a:custGeom>
                <a:avLst/>
                <a:gdLst/>
                <a:ahLst/>
                <a:cxnLst/>
                <a:rect l="l" t="t" r="r" b="b"/>
                <a:pathLst>
                  <a:path w="402" h="401" extrusionOk="0">
                    <a:moveTo>
                      <a:pt x="202" y="0"/>
                    </a:moveTo>
                    <a:cubicBezTo>
                      <a:pt x="90" y="0"/>
                      <a:pt x="1" y="89"/>
                      <a:pt x="1" y="200"/>
                    </a:cubicBezTo>
                    <a:cubicBezTo>
                      <a:pt x="1" y="312"/>
                      <a:pt x="90" y="400"/>
                      <a:pt x="202" y="400"/>
                    </a:cubicBezTo>
                    <a:cubicBezTo>
                      <a:pt x="312" y="400"/>
                      <a:pt x="401" y="312"/>
                      <a:pt x="401" y="200"/>
                    </a:cubicBezTo>
                    <a:cubicBezTo>
                      <a:pt x="401" y="89"/>
                      <a:pt x="312" y="0"/>
                      <a:pt x="20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339;p48">
                <a:extLst>
                  <a:ext uri="{FF2B5EF4-FFF2-40B4-BE49-F238E27FC236}">
                    <a16:creationId xmlns:a16="http://schemas.microsoft.com/office/drawing/2014/main" id="{B5D91546-ABF2-5D97-6A03-B77BBC1393D7}"/>
                  </a:ext>
                </a:extLst>
              </p:cNvPr>
              <p:cNvSpPr/>
              <p:nvPr/>
            </p:nvSpPr>
            <p:spPr>
              <a:xfrm>
                <a:off x="5773225" y="2166325"/>
                <a:ext cx="340750" cy="293125"/>
              </a:xfrm>
              <a:custGeom>
                <a:avLst/>
                <a:gdLst/>
                <a:ahLst/>
                <a:cxnLst/>
                <a:rect l="l" t="t" r="r" b="b"/>
                <a:pathLst>
                  <a:path w="13630" h="11725" extrusionOk="0">
                    <a:moveTo>
                      <a:pt x="12301" y="1318"/>
                    </a:moveTo>
                    <a:cubicBezTo>
                      <a:pt x="12354" y="1318"/>
                      <a:pt x="12396" y="1360"/>
                      <a:pt x="12396" y="1413"/>
                    </a:cubicBezTo>
                    <a:lnTo>
                      <a:pt x="12396" y="2130"/>
                    </a:lnTo>
                    <a:lnTo>
                      <a:pt x="1233" y="2130"/>
                    </a:lnTo>
                    <a:lnTo>
                      <a:pt x="1233" y="1413"/>
                    </a:lnTo>
                    <a:cubicBezTo>
                      <a:pt x="1233" y="1407"/>
                      <a:pt x="1233" y="1399"/>
                      <a:pt x="1234" y="1394"/>
                    </a:cubicBezTo>
                    <a:cubicBezTo>
                      <a:pt x="1244" y="1351"/>
                      <a:pt x="1281" y="1318"/>
                      <a:pt x="1328" y="1318"/>
                    </a:cubicBezTo>
                    <a:close/>
                    <a:moveTo>
                      <a:pt x="12751" y="399"/>
                    </a:moveTo>
                    <a:cubicBezTo>
                      <a:pt x="13015" y="399"/>
                      <a:pt x="13226" y="611"/>
                      <a:pt x="13226" y="874"/>
                    </a:cubicBezTo>
                    <a:lnTo>
                      <a:pt x="13228" y="7536"/>
                    </a:lnTo>
                    <a:lnTo>
                      <a:pt x="12793" y="7536"/>
                    </a:lnTo>
                    <a:lnTo>
                      <a:pt x="12793" y="1412"/>
                    </a:lnTo>
                    <a:cubicBezTo>
                      <a:pt x="12793" y="1139"/>
                      <a:pt x="12572" y="916"/>
                      <a:pt x="12300" y="916"/>
                    </a:cubicBezTo>
                    <a:lnTo>
                      <a:pt x="1326" y="916"/>
                    </a:lnTo>
                    <a:cubicBezTo>
                      <a:pt x="1071" y="916"/>
                      <a:pt x="859" y="1111"/>
                      <a:pt x="834" y="1360"/>
                    </a:cubicBezTo>
                    <a:cubicBezTo>
                      <a:pt x="831" y="1379"/>
                      <a:pt x="831" y="7536"/>
                      <a:pt x="831" y="7536"/>
                    </a:cubicBezTo>
                    <a:lnTo>
                      <a:pt x="398" y="7536"/>
                    </a:lnTo>
                    <a:lnTo>
                      <a:pt x="398" y="874"/>
                    </a:lnTo>
                    <a:cubicBezTo>
                      <a:pt x="398" y="611"/>
                      <a:pt x="610" y="399"/>
                      <a:pt x="873" y="399"/>
                    </a:cubicBezTo>
                    <a:close/>
                    <a:moveTo>
                      <a:pt x="12395" y="2527"/>
                    </a:moveTo>
                    <a:lnTo>
                      <a:pt x="12395" y="7535"/>
                    </a:lnTo>
                    <a:lnTo>
                      <a:pt x="10610" y="7535"/>
                    </a:lnTo>
                    <a:cubicBezTo>
                      <a:pt x="10498" y="7535"/>
                      <a:pt x="10409" y="7625"/>
                      <a:pt x="10409" y="7735"/>
                    </a:cubicBezTo>
                    <a:cubicBezTo>
                      <a:pt x="10409" y="7846"/>
                      <a:pt x="10499" y="7936"/>
                      <a:pt x="10610" y="7936"/>
                    </a:cubicBezTo>
                    <a:lnTo>
                      <a:pt x="13228" y="7936"/>
                    </a:lnTo>
                    <a:lnTo>
                      <a:pt x="13228" y="8778"/>
                    </a:lnTo>
                    <a:cubicBezTo>
                      <a:pt x="13228" y="9039"/>
                      <a:pt x="13016" y="9253"/>
                      <a:pt x="12753" y="9253"/>
                    </a:cubicBezTo>
                    <a:lnTo>
                      <a:pt x="875" y="9253"/>
                    </a:lnTo>
                    <a:cubicBezTo>
                      <a:pt x="611" y="9253"/>
                      <a:pt x="399" y="9039"/>
                      <a:pt x="399" y="8778"/>
                    </a:cubicBezTo>
                    <a:lnTo>
                      <a:pt x="399" y="7936"/>
                    </a:lnTo>
                    <a:lnTo>
                      <a:pt x="9689" y="7936"/>
                    </a:lnTo>
                    <a:cubicBezTo>
                      <a:pt x="9800" y="7936"/>
                      <a:pt x="9889" y="7846"/>
                      <a:pt x="9889" y="7735"/>
                    </a:cubicBezTo>
                    <a:cubicBezTo>
                      <a:pt x="9889" y="7625"/>
                      <a:pt x="9800" y="7535"/>
                      <a:pt x="9689" y="7535"/>
                    </a:cubicBezTo>
                    <a:lnTo>
                      <a:pt x="1233" y="7535"/>
                    </a:lnTo>
                    <a:lnTo>
                      <a:pt x="1233" y="2527"/>
                    </a:lnTo>
                    <a:close/>
                    <a:moveTo>
                      <a:pt x="7909" y="9653"/>
                    </a:moveTo>
                    <a:cubicBezTo>
                      <a:pt x="7921" y="10019"/>
                      <a:pt x="7957" y="10807"/>
                      <a:pt x="8063" y="11326"/>
                    </a:cubicBezTo>
                    <a:lnTo>
                      <a:pt x="5565" y="11326"/>
                    </a:lnTo>
                    <a:cubicBezTo>
                      <a:pt x="5670" y="10807"/>
                      <a:pt x="5706" y="10019"/>
                      <a:pt x="5719" y="9653"/>
                    </a:cubicBezTo>
                    <a:close/>
                    <a:moveTo>
                      <a:pt x="875" y="0"/>
                    </a:moveTo>
                    <a:cubicBezTo>
                      <a:pt x="392" y="0"/>
                      <a:pt x="1" y="393"/>
                      <a:pt x="1" y="874"/>
                    </a:cubicBezTo>
                    <a:lnTo>
                      <a:pt x="1" y="8778"/>
                    </a:lnTo>
                    <a:cubicBezTo>
                      <a:pt x="1" y="9260"/>
                      <a:pt x="393" y="9651"/>
                      <a:pt x="875" y="9651"/>
                    </a:cubicBezTo>
                    <a:lnTo>
                      <a:pt x="5318" y="9651"/>
                    </a:lnTo>
                    <a:cubicBezTo>
                      <a:pt x="5304" y="10106"/>
                      <a:pt x="5259" y="10897"/>
                      <a:pt x="5156" y="11324"/>
                    </a:cubicBezTo>
                    <a:lnTo>
                      <a:pt x="4462" y="11324"/>
                    </a:lnTo>
                    <a:cubicBezTo>
                      <a:pt x="4351" y="11324"/>
                      <a:pt x="4262" y="11413"/>
                      <a:pt x="4262" y="11524"/>
                    </a:cubicBezTo>
                    <a:cubicBezTo>
                      <a:pt x="4262" y="11636"/>
                      <a:pt x="4351" y="11725"/>
                      <a:pt x="4462" y="11725"/>
                    </a:cubicBezTo>
                    <a:lnTo>
                      <a:pt x="9164" y="11725"/>
                    </a:lnTo>
                    <a:cubicBezTo>
                      <a:pt x="9276" y="11725"/>
                      <a:pt x="9365" y="11636"/>
                      <a:pt x="9365" y="11524"/>
                    </a:cubicBezTo>
                    <a:cubicBezTo>
                      <a:pt x="9365" y="11413"/>
                      <a:pt x="9275" y="11324"/>
                      <a:pt x="9164" y="11324"/>
                    </a:cubicBezTo>
                    <a:lnTo>
                      <a:pt x="8471" y="11324"/>
                    </a:lnTo>
                    <a:cubicBezTo>
                      <a:pt x="8368" y="10896"/>
                      <a:pt x="8323" y="10106"/>
                      <a:pt x="8308" y="9651"/>
                    </a:cubicBezTo>
                    <a:lnTo>
                      <a:pt x="12753" y="9651"/>
                    </a:lnTo>
                    <a:cubicBezTo>
                      <a:pt x="13236" y="9651"/>
                      <a:pt x="13627" y="9257"/>
                      <a:pt x="13627" y="8778"/>
                    </a:cubicBezTo>
                    <a:lnTo>
                      <a:pt x="13627" y="874"/>
                    </a:lnTo>
                    <a:cubicBezTo>
                      <a:pt x="13630" y="393"/>
                      <a:pt x="13236" y="0"/>
                      <a:pt x="1275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340;p48">
                <a:extLst>
                  <a:ext uri="{FF2B5EF4-FFF2-40B4-BE49-F238E27FC236}">
                    <a16:creationId xmlns:a16="http://schemas.microsoft.com/office/drawing/2014/main" id="{5AA2E03C-BC44-F969-1B95-A03BA7DCB7AF}"/>
                  </a:ext>
                </a:extLst>
              </p:cNvPr>
              <p:cNvSpPr/>
              <p:nvPr/>
            </p:nvSpPr>
            <p:spPr>
              <a:xfrm>
                <a:off x="5913300" y="2240075"/>
                <a:ext cx="62875" cy="103950"/>
              </a:xfrm>
              <a:custGeom>
                <a:avLst/>
                <a:gdLst/>
                <a:ahLst/>
                <a:cxnLst/>
                <a:rect l="l" t="t" r="r" b="b"/>
                <a:pathLst>
                  <a:path w="2515" h="4158" extrusionOk="0">
                    <a:moveTo>
                      <a:pt x="1805" y="399"/>
                    </a:moveTo>
                    <a:cubicBezTo>
                      <a:pt x="1893" y="399"/>
                      <a:pt x="1976" y="450"/>
                      <a:pt x="2014" y="536"/>
                    </a:cubicBezTo>
                    <a:cubicBezTo>
                      <a:pt x="2038" y="596"/>
                      <a:pt x="2038" y="656"/>
                      <a:pt x="2016" y="712"/>
                    </a:cubicBezTo>
                    <a:lnTo>
                      <a:pt x="859" y="3620"/>
                    </a:lnTo>
                    <a:cubicBezTo>
                      <a:pt x="823" y="3710"/>
                      <a:pt x="737" y="3764"/>
                      <a:pt x="647" y="3764"/>
                    </a:cubicBezTo>
                    <a:cubicBezTo>
                      <a:pt x="619" y="3764"/>
                      <a:pt x="590" y="3759"/>
                      <a:pt x="563" y="3748"/>
                    </a:cubicBezTo>
                    <a:cubicBezTo>
                      <a:pt x="446" y="3701"/>
                      <a:pt x="390" y="3569"/>
                      <a:pt x="437" y="3452"/>
                    </a:cubicBezTo>
                    <a:lnTo>
                      <a:pt x="1594" y="543"/>
                    </a:lnTo>
                    <a:cubicBezTo>
                      <a:pt x="1617" y="486"/>
                      <a:pt x="1659" y="441"/>
                      <a:pt x="1714" y="418"/>
                    </a:cubicBezTo>
                    <a:cubicBezTo>
                      <a:pt x="1744" y="405"/>
                      <a:pt x="1775" y="399"/>
                      <a:pt x="1805" y="399"/>
                    </a:cubicBezTo>
                    <a:close/>
                    <a:moveTo>
                      <a:pt x="1803" y="1"/>
                    </a:moveTo>
                    <a:cubicBezTo>
                      <a:pt x="1718" y="1"/>
                      <a:pt x="1634" y="18"/>
                      <a:pt x="1555" y="52"/>
                    </a:cubicBezTo>
                    <a:cubicBezTo>
                      <a:pt x="1401" y="119"/>
                      <a:pt x="1282" y="240"/>
                      <a:pt x="1220" y="396"/>
                    </a:cubicBezTo>
                    <a:lnTo>
                      <a:pt x="63" y="3306"/>
                    </a:lnTo>
                    <a:cubicBezTo>
                      <a:pt x="0" y="3462"/>
                      <a:pt x="2" y="3631"/>
                      <a:pt x="69" y="3787"/>
                    </a:cubicBezTo>
                    <a:cubicBezTo>
                      <a:pt x="176" y="4035"/>
                      <a:pt x="409" y="4157"/>
                      <a:pt x="642" y="4157"/>
                    </a:cubicBezTo>
                    <a:cubicBezTo>
                      <a:pt x="883" y="4157"/>
                      <a:pt x="1126" y="4026"/>
                      <a:pt x="1228" y="3770"/>
                    </a:cubicBezTo>
                    <a:lnTo>
                      <a:pt x="2384" y="862"/>
                    </a:lnTo>
                    <a:cubicBezTo>
                      <a:pt x="2514" y="541"/>
                      <a:pt x="2345" y="169"/>
                      <a:pt x="2035" y="46"/>
                    </a:cubicBezTo>
                    <a:cubicBezTo>
                      <a:pt x="1960" y="16"/>
                      <a:pt x="1881" y="1"/>
                      <a:pt x="180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341;p48">
                <a:extLst>
                  <a:ext uri="{FF2B5EF4-FFF2-40B4-BE49-F238E27FC236}">
                    <a16:creationId xmlns:a16="http://schemas.microsoft.com/office/drawing/2014/main" id="{661E9082-E7EC-097B-09E3-868A9913DAE2}"/>
                  </a:ext>
                </a:extLst>
              </p:cNvPr>
              <p:cNvSpPr/>
              <p:nvPr/>
            </p:nvSpPr>
            <p:spPr>
              <a:xfrm>
                <a:off x="5982925" y="2243575"/>
                <a:ext cx="52100" cy="97075"/>
              </a:xfrm>
              <a:custGeom>
                <a:avLst/>
                <a:gdLst/>
                <a:ahLst/>
                <a:cxnLst/>
                <a:rect l="l" t="t" r="r" b="b"/>
                <a:pathLst>
                  <a:path w="2084" h="3883" extrusionOk="0">
                    <a:moveTo>
                      <a:pt x="648" y="399"/>
                    </a:moveTo>
                    <a:cubicBezTo>
                      <a:pt x="726" y="399"/>
                      <a:pt x="800" y="438"/>
                      <a:pt x="843" y="508"/>
                    </a:cubicBezTo>
                    <a:lnTo>
                      <a:pt x="1620" y="1797"/>
                    </a:lnTo>
                    <a:cubicBezTo>
                      <a:pt x="1663" y="1871"/>
                      <a:pt x="1664" y="1959"/>
                      <a:pt x="1622" y="2030"/>
                    </a:cubicBezTo>
                    <a:lnTo>
                      <a:pt x="845" y="3371"/>
                    </a:lnTo>
                    <a:cubicBezTo>
                      <a:pt x="804" y="3441"/>
                      <a:pt x="728" y="3485"/>
                      <a:pt x="648" y="3485"/>
                    </a:cubicBezTo>
                    <a:cubicBezTo>
                      <a:pt x="547" y="3485"/>
                      <a:pt x="455" y="3415"/>
                      <a:pt x="429" y="3315"/>
                    </a:cubicBezTo>
                    <a:cubicBezTo>
                      <a:pt x="413" y="3258"/>
                      <a:pt x="421" y="3195"/>
                      <a:pt x="452" y="3142"/>
                    </a:cubicBezTo>
                    <a:lnTo>
                      <a:pt x="1102" y="2019"/>
                    </a:lnTo>
                    <a:cubicBezTo>
                      <a:pt x="1139" y="1957"/>
                      <a:pt x="1138" y="1879"/>
                      <a:pt x="1100" y="1817"/>
                    </a:cubicBezTo>
                    <a:lnTo>
                      <a:pt x="454" y="744"/>
                    </a:lnTo>
                    <a:cubicBezTo>
                      <a:pt x="423" y="691"/>
                      <a:pt x="413" y="630"/>
                      <a:pt x="429" y="572"/>
                    </a:cubicBezTo>
                    <a:cubicBezTo>
                      <a:pt x="454" y="473"/>
                      <a:pt x="546" y="399"/>
                      <a:pt x="648" y="399"/>
                    </a:cubicBezTo>
                    <a:close/>
                    <a:moveTo>
                      <a:pt x="647" y="0"/>
                    </a:moveTo>
                    <a:cubicBezTo>
                      <a:pt x="537" y="0"/>
                      <a:pt x="425" y="29"/>
                      <a:pt x="325" y="89"/>
                    </a:cubicBezTo>
                    <a:cubicBezTo>
                      <a:pt x="181" y="175"/>
                      <a:pt x="80" y="314"/>
                      <a:pt x="41" y="474"/>
                    </a:cubicBezTo>
                    <a:cubicBezTo>
                      <a:pt x="1" y="638"/>
                      <a:pt x="25" y="806"/>
                      <a:pt x="113" y="949"/>
                    </a:cubicBezTo>
                    <a:lnTo>
                      <a:pt x="698" y="1921"/>
                    </a:lnTo>
                    <a:lnTo>
                      <a:pt x="106" y="2941"/>
                    </a:lnTo>
                    <a:cubicBezTo>
                      <a:pt x="24" y="3086"/>
                      <a:pt x="1" y="3255"/>
                      <a:pt x="43" y="3417"/>
                    </a:cubicBezTo>
                    <a:cubicBezTo>
                      <a:pt x="86" y="3579"/>
                      <a:pt x="189" y="3714"/>
                      <a:pt x="335" y="3798"/>
                    </a:cubicBezTo>
                    <a:cubicBezTo>
                      <a:pt x="430" y="3853"/>
                      <a:pt x="539" y="3882"/>
                      <a:pt x="648" y="3882"/>
                    </a:cubicBezTo>
                    <a:cubicBezTo>
                      <a:pt x="873" y="3882"/>
                      <a:pt x="1078" y="3761"/>
                      <a:pt x="1192" y="3569"/>
                    </a:cubicBezTo>
                    <a:lnTo>
                      <a:pt x="1968" y="2227"/>
                    </a:lnTo>
                    <a:cubicBezTo>
                      <a:pt x="2083" y="2035"/>
                      <a:pt x="2082" y="1789"/>
                      <a:pt x="1963" y="1593"/>
                    </a:cubicBezTo>
                    <a:lnTo>
                      <a:pt x="1186" y="303"/>
                    </a:lnTo>
                    <a:cubicBezTo>
                      <a:pt x="1068" y="108"/>
                      <a:pt x="860" y="0"/>
                      <a:pt x="64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1342;p48">
                <a:extLst>
                  <a:ext uri="{FF2B5EF4-FFF2-40B4-BE49-F238E27FC236}">
                    <a16:creationId xmlns:a16="http://schemas.microsoft.com/office/drawing/2014/main" id="{8DD60F0C-A6CC-0F3D-9C91-1727E99A277F}"/>
                  </a:ext>
                </a:extLst>
              </p:cNvPr>
              <p:cNvSpPr/>
              <p:nvPr/>
            </p:nvSpPr>
            <p:spPr>
              <a:xfrm>
                <a:off x="5852175" y="2243575"/>
                <a:ext cx="52125" cy="97150"/>
              </a:xfrm>
              <a:custGeom>
                <a:avLst/>
                <a:gdLst/>
                <a:ahLst/>
                <a:cxnLst/>
                <a:rect l="l" t="t" r="r" b="b"/>
                <a:pathLst>
                  <a:path w="2085" h="3886" extrusionOk="0">
                    <a:moveTo>
                      <a:pt x="1431" y="405"/>
                    </a:moveTo>
                    <a:cubicBezTo>
                      <a:pt x="1529" y="405"/>
                      <a:pt x="1626" y="464"/>
                      <a:pt x="1653" y="574"/>
                    </a:cubicBezTo>
                    <a:cubicBezTo>
                      <a:pt x="1668" y="633"/>
                      <a:pt x="1659" y="695"/>
                      <a:pt x="1628" y="745"/>
                    </a:cubicBezTo>
                    <a:lnTo>
                      <a:pt x="981" y="1818"/>
                    </a:lnTo>
                    <a:cubicBezTo>
                      <a:pt x="944" y="1881"/>
                      <a:pt x="942" y="1959"/>
                      <a:pt x="980" y="2021"/>
                    </a:cubicBezTo>
                    <a:lnTo>
                      <a:pt x="1629" y="3144"/>
                    </a:lnTo>
                    <a:cubicBezTo>
                      <a:pt x="1660" y="3197"/>
                      <a:pt x="1668" y="3258"/>
                      <a:pt x="1653" y="3317"/>
                    </a:cubicBezTo>
                    <a:cubicBezTo>
                      <a:pt x="1626" y="3417"/>
                      <a:pt x="1536" y="3487"/>
                      <a:pt x="1433" y="3487"/>
                    </a:cubicBezTo>
                    <a:cubicBezTo>
                      <a:pt x="1352" y="3487"/>
                      <a:pt x="1277" y="3445"/>
                      <a:pt x="1237" y="3373"/>
                    </a:cubicBezTo>
                    <a:lnTo>
                      <a:pt x="460" y="2032"/>
                    </a:lnTo>
                    <a:cubicBezTo>
                      <a:pt x="419" y="1960"/>
                      <a:pt x="419" y="1873"/>
                      <a:pt x="461" y="1800"/>
                    </a:cubicBezTo>
                    <a:lnTo>
                      <a:pt x="1238" y="512"/>
                    </a:lnTo>
                    <a:cubicBezTo>
                      <a:pt x="1282" y="439"/>
                      <a:pt x="1357" y="405"/>
                      <a:pt x="1431" y="405"/>
                    </a:cubicBezTo>
                    <a:close/>
                    <a:moveTo>
                      <a:pt x="1435" y="1"/>
                    </a:moveTo>
                    <a:cubicBezTo>
                      <a:pt x="1385" y="1"/>
                      <a:pt x="1334" y="7"/>
                      <a:pt x="1284" y="19"/>
                    </a:cubicBezTo>
                    <a:cubicBezTo>
                      <a:pt x="1120" y="60"/>
                      <a:pt x="983" y="161"/>
                      <a:pt x="897" y="303"/>
                    </a:cubicBezTo>
                    <a:lnTo>
                      <a:pt x="122" y="1593"/>
                    </a:lnTo>
                    <a:cubicBezTo>
                      <a:pt x="2" y="1789"/>
                      <a:pt x="0" y="2032"/>
                      <a:pt x="115" y="2231"/>
                    </a:cubicBezTo>
                    <a:lnTo>
                      <a:pt x="893" y="3572"/>
                    </a:lnTo>
                    <a:cubicBezTo>
                      <a:pt x="1003" y="3765"/>
                      <a:pt x="1212" y="3885"/>
                      <a:pt x="1435" y="3885"/>
                    </a:cubicBezTo>
                    <a:cubicBezTo>
                      <a:pt x="1544" y="3885"/>
                      <a:pt x="1653" y="3857"/>
                      <a:pt x="1749" y="3803"/>
                    </a:cubicBezTo>
                    <a:cubicBezTo>
                      <a:pt x="1893" y="3719"/>
                      <a:pt x="1998" y="3582"/>
                      <a:pt x="2041" y="3421"/>
                    </a:cubicBezTo>
                    <a:cubicBezTo>
                      <a:pt x="2084" y="3259"/>
                      <a:pt x="2062" y="3089"/>
                      <a:pt x="1977" y="2946"/>
                    </a:cubicBezTo>
                    <a:lnTo>
                      <a:pt x="1385" y="1926"/>
                    </a:lnTo>
                    <a:lnTo>
                      <a:pt x="1970" y="954"/>
                    </a:lnTo>
                    <a:cubicBezTo>
                      <a:pt x="2058" y="809"/>
                      <a:pt x="2084" y="641"/>
                      <a:pt x="2042" y="477"/>
                    </a:cubicBezTo>
                    <a:cubicBezTo>
                      <a:pt x="2002" y="314"/>
                      <a:pt x="1900" y="177"/>
                      <a:pt x="1759" y="91"/>
                    </a:cubicBezTo>
                    <a:cubicBezTo>
                      <a:pt x="1658" y="32"/>
                      <a:pt x="1548" y="1"/>
                      <a:pt x="143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aphicFrame>
        <p:nvGraphicFramePr>
          <p:cNvPr id="22" name="Google Shape;889;p39">
            <a:extLst>
              <a:ext uri="{FF2B5EF4-FFF2-40B4-BE49-F238E27FC236}">
                <a16:creationId xmlns:a16="http://schemas.microsoft.com/office/drawing/2014/main" id="{7B2BA492-572B-FF5D-F8B9-DD141D6E616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69843714"/>
              </p:ext>
            </p:extLst>
          </p:nvPr>
        </p:nvGraphicFramePr>
        <p:xfrm>
          <a:off x="507451" y="5372982"/>
          <a:ext cx="8454216" cy="2054151"/>
        </p:xfrm>
        <a:graphic>
          <a:graphicData uri="http://schemas.openxmlformats.org/drawingml/2006/table">
            <a:tbl>
              <a:tblPr>
                <a:noFill/>
                <a:tableStyleId>{BDABB473-F607-411F-9911-1804E27E0305}</a:tableStyleId>
              </a:tblPr>
              <a:tblGrid>
                <a:gridCol w="11527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329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089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5955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7634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200" dirty="0">
                          <a:solidFill>
                            <a:schemeClr val="dk1"/>
                          </a:solidFill>
                          <a:latin typeface="Schibsted Grotesk SemiBold"/>
                          <a:ea typeface="Schibsted Grotesk SemiBold"/>
                          <a:cs typeface="Schibsted Grotesk SemiBold"/>
                          <a:sym typeface="Schibsted Grotesk SemiBold"/>
                        </a:rPr>
                        <a:t>Fonction</a:t>
                      </a: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ABAB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dk1"/>
                          </a:solidFill>
                          <a:latin typeface="Schibsted Grotesk SemiBold"/>
                          <a:ea typeface="Schibsted Grotesk SemiBold"/>
                          <a:cs typeface="Schibsted Grotesk SemiBold"/>
                          <a:sym typeface="Schibsted Grotesk SemiBold"/>
                        </a:rPr>
                        <a:t>Nom</a:t>
                      </a:r>
                      <a:endParaRPr sz="1200" dirty="0">
                        <a:solidFill>
                          <a:schemeClr val="dk1"/>
                        </a:solidFill>
                        <a:latin typeface="Schibsted Grotesk SemiBold"/>
                        <a:ea typeface="Schibsted Grotesk SemiBold"/>
                        <a:cs typeface="Schibsted Grotesk SemiBold"/>
                        <a:sym typeface="Schibsted Grotesk SemiBold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dk1"/>
                          </a:solidFill>
                          <a:latin typeface="Schibsted Grotesk SemiBold"/>
                          <a:ea typeface="Schibsted Grotesk SemiBold"/>
                          <a:cs typeface="Schibsted Grotesk SemiBold"/>
                          <a:sym typeface="Schibsted Grotesk SemiBold"/>
                        </a:rPr>
                        <a:t>Critères</a:t>
                      </a:r>
                      <a:endParaRPr sz="1200" dirty="0">
                        <a:solidFill>
                          <a:schemeClr val="dk1"/>
                        </a:solidFill>
                        <a:latin typeface="Schibsted Grotesk SemiBold"/>
                        <a:ea typeface="Schibsted Grotesk SemiBold"/>
                        <a:cs typeface="Schibsted Grotesk SemiBold"/>
                        <a:sym typeface="Schibsted Grotesk SemiBol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dirty="0">
                          <a:solidFill>
                            <a:schemeClr val="dk1"/>
                          </a:solidFill>
                          <a:latin typeface="Schibsted Grotesk SemiBold"/>
                          <a:ea typeface="Schibsted Grotesk SemiBold"/>
                          <a:cs typeface="Schibsted Grotesk SemiBold"/>
                          <a:sym typeface="Schibsted Grotesk SemiBold"/>
                        </a:rPr>
                        <a:t>Tolérances</a:t>
                      </a:r>
                      <a:endParaRPr sz="1200" dirty="0">
                        <a:solidFill>
                          <a:schemeClr val="dk1"/>
                        </a:solidFill>
                        <a:latin typeface="Schibsted Grotesk SemiBold"/>
                        <a:ea typeface="Schibsted Grotesk SemiBold"/>
                        <a:cs typeface="Schibsted Grotesk SemiBold"/>
                        <a:sym typeface="Schibsted Grotesk SemiBol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2227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200" kern="100" dirty="0">
                          <a:solidFill>
                            <a:schemeClr val="tx2"/>
                          </a:solidFill>
                          <a:effectLst/>
                          <a:latin typeface="Schibsted Grotesk SemiBold" panose="020B0604020202020204" charset="0"/>
                          <a:ea typeface="Aptos" panose="020B0004020202020204" pitchFamily="34" charset="0"/>
                          <a:cs typeface="Schibsted Grotesk SemiBold" panose="020B0604020202020204" charset="0"/>
                        </a:rPr>
                        <a:t>FC1</a:t>
                      </a:r>
                    </a:p>
                  </a:txBody>
                  <a:tcPr marL="68580" marR="68580" marT="0" marB="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000" u="none" kern="100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+mj-lt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Reconnaître/Différencier les joueurs</a:t>
                      </a:r>
                      <a:endParaRPr lang="fr-FR" sz="1100" u="none" kern="100" dirty="0"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+mj-lt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000" kern="100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+mj-lt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Le soft récupère les informations du Hard et les traite</a:t>
                      </a:r>
                    </a:p>
                  </a:txBody>
                  <a:tcPr marL="68580" marR="68580" marT="0" marB="0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000" kern="10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+mj-lt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Aucunes</a:t>
                      </a:r>
                    </a:p>
                  </a:txBody>
                  <a:tcPr marL="68580" marR="68580" marT="0" marB="0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2227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200" kern="100" dirty="0">
                          <a:solidFill>
                            <a:schemeClr val="tx2"/>
                          </a:solidFill>
                          <a:effectLst/>
                          <a:latin typeface="Schibsted Grotesk SemiBold" panose="020B0604020202020204" charset="0"/>
                          <a:ea typeface="Aptos" panose="020B0004020202020204" pitchFamily="34" charset="0"/>
                          <a:cs typeface="Schibsted Grotesk SemiBold" panose="020B0604020202020204" charset="0"/>
                        </a:rPr>
                        <a:t>FC2</a:t>
                      </a:r>
                    </a:p>
                  </a:txBody>
                  <a:tcPr marL="68580" marR="68580" marT="0" marB="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000" kern="100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+mj-lt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Détecter les pièces d’échecs bougés</a:t>
                      </a:r>
                    </a:p>
                  </a:txBody>
                  <a:tcPr marL="68580" marR="68580" marT="0" marB="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1919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200" kern="100" dirty="0">
                          <a:solidFill>
                            <a:schemeClr val="tx2"/>
                          </a:solidFill>
                          <a:effectLst/>
                          <a:latin typeface="Schibsted Grotesk SemiBold" panose="020B0604020202020204" charset="0"/>
                          <a:ea typeface="Aptos" panose="020B0004020202020204" pitchFamily="34" charset="0"/>
                          <a:cs typeface="Schibsted Grotesk SemiBold" panose="020B0604020202020204" charset="0"/>
                        </a:rPr>
                        <a:t>FC3</a:t>
                      </a:r>
                    </a:p>
                  </a:txBody>
                  <a:tcPr marL="68580" marR="68580" marT="0" marB="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000" kern="100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+mj-lt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Appliquer un temps d’attente à chaque pièce bougée</a:t>
                      </a:r>
                    </a:p>
                  </a:txBody>
                  <a:tcPr marL="68580" marR="68580" marT="0" marB="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000" kern="100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+mj-lt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Suivi des </a:t>
                      </a:r>
                      <a:r>
                        <a:rPr lang="fr-FR" sz="1000" kern="10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+mj-lt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cooldowns</a:t>
                      </a:r>
                      <a:r>
                        <a:rPr lang="fr-FR" sz="1000" kern="100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+mj-lt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 de chaque pièce</a:t>
                      </a:r>
                    </a:p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000" kern="100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+mj-lt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Variable réglable via le code</a:t>
                      </a:r>
                    </a:p>
                  </a:txBody>
                  <a:tcPr marL="68580" marR="68580" marT="0" marB="0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000" kern="10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+mj-lt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Temps d’attente réglable optionnel</a:t>
                      </a:r>
                    </a:p>
                  </a:txBody>
                  <a:tcPr marL="68580" marR="68580" marT="0" marB="0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7917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200" kern="100" dirty="0">
                          <a:solidFill>
                            <a:schemeClr val="tx2"/>
                          </a:solidFill>
                          <a:effectLst/>
                          <a:latin typeface="Schibsted Grotesk SemiBold" panose="020B0604020202020204" charset="0"/>
                          <a:ea typeface="Aptos" panose="020B0004020202020204" pitchFamily="34" charset="0"/>
                          <a:cs typeface="Schibsted Grotesk SemiBold" panose="020B0604020202020204" charset="0"/>
                        </a:rPr>
                        <a:t>FC5</a:t>
                      </a:r>
                    </a:p>
                  </a:txBody>
                  <a:tcPr marL="68580" marR="68580" marT="0" marB="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000" kern="100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+mj-lt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Respecter les normes de sécurité électrique</a:t>
                      </a:r>
                    </a:p>
                  </a:txBody>
                  <a:tcPr marL="68580" marR="68580" marT="0" marB="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000" kern="100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+mj-lt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Faire attention à ne pas pouvoir surutiliser le plateau</a:t>
                      </a:r>
                    </a:p>
                  </a:txBody>
                  <a:tcPr marL="68580" marR="68580" marT="0" marB="0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000" kern="10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+mj-lt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Aucunes</a:t>
                      </a:r>
                    </a:p>
                  </a:txBody>
                  <a:tcPr marL="68580" marR="68580" marT="0" marB="0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2227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200" kern="100" dirty="0">
                          <a:solidFill>
                            <a:schemeClr val="tx2"/>
                          </a:solidFill>
                          <a:effectLst/>
                          <a:latin typeface="Schibsted Grotesk SemiBold" panose="020B0604020202020204" charset="0"/>
                          <a:ea typeface="Aptos" panose="020B0004020202020204" pitchFamily="34" charset="0"/>
                          <a:cs typeface="Schibsted Grotesk SemiBold" panose="020B0604020202020204" charset="0"/>
                        </a:rPr>
                        <a:t>FC7</a:t>
                      </a:r>
                    </a:p>
                  </a:txBody>
                  <a:tcPr marL="68580" marR="68580" marT="0" marB="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000" kern="100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+mj-lt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Respecter le budget alloué au développement du software</a:t>
                      </a:r>
                    </a:p>
                  </a:txBody>
                  <a:tcPr marL="68580" marR="68580" marT="0" marB="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000" kern="100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+mj-lt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50€</a:t>
                      </a:r>
                    </a:p>
                  </a:txBody>
                  <a:tcPr marL="68580" marR="68580" marT="0" marB="0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000" kern="100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+mj-lt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+10%</a:t>
                      </a:r>
                    </a:p>
                  </a:txBody>
                  <a:tcPr marL="68580" marR="68580" marT="0" marB="0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" name="Google Shape;752;p34">
            <a:extLst>
              <a:ext uri="{FF2B5EF4-FFF2-40B4-BE49-F238E27FC236}">
                <a16:creationId xmlns:a16="http://schemas.microsoft.com/office/drawing/2014/main" id="{A46FE3BB-AFB8-A160-875C-C8F293DB2F5B}"/>
              </a:ext>
            </a:extLst>
          </p:cNvPr>
          <p:cNvSpPr txBox="1">
            <a:spLocks/>
          </p:cNvSpPr>
          <p:nvPr/>
        </p:nvSpPr>
        <p:spPr>
          <a:xfrm>
            <a:off x="6573931" y="502489"/>
            <a:ext cx="1127214" cy="45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fr-FR" sz="2400" b="1" dirty="0">
                <a:solidFill>
                  <a:srgbClr val="565656"/>
                </a:solidFill>
                <a:latin typeface="Schibsted Grotesk SemiBold" panose="020B0604020202020204" charset="0"/>
                <a:cs typeface="Schibsted Grotesk SemiBold" panose="020B0604020202020204" charset="0"/>
              </a:rPr>
              <a:t>Méca</a:t>
            </a:r>
          </a:p>
        </p:txBody>
      </p:sp>
      <p:grpSp>
        <p:nvGrpSpPr>
          <p:cNvPr id="4" name="Groupe 3">
            <a:extLst>
              <a:ext uri="{FF2B5EF4-FFF2-40B4-BE49-F238E27FC236}">
                <a16:creationId xmlns:a16="http://schemas.microsoft.com/office/drawing/2014/main" id="{429FC431-9134-178D-5D6B-B20B1A5AA26B}"/>
              </a:ext>
            </a:extLst>
          </p:cNvPr>
          <p:cNvGrpSpPr/>
          <p:nvPr/>
        </p:nvGrpSpPr>
        <p:grpSpPr>
          <a:xfrm>
            <a:off x="5775814" y="354473"/>
            <a:ext cx="672300" cy="672300"/>
            <a:chOff x="6654775" y="2615605"/>
            <a:chExt cx="672300" cy="672300"/>
          </a:xfrm>
        </p:grpSpPr>
        <p:sp>
          <p:nvSpPr>
            <p:cNvPr id="7" name="Google Shape;755;p34">
              <a:extLst>
                <a:ext uri="{FF2B5EF4-FFF2-40B4-BE49-F238E27FC236}">
                  <a16:creationId xmlns:a16="http://schemas.microsoft.com/office/drawing/2014/main" id="{0970AB5C-5F50-77AC-91A5-9700D69099DD}"/>
                </a:ext>
              </a:extLst>
            </p:cNvPr>
            <p:cNvSpPr/>
            <p:nvPr/>
          </p:nvSpPr>
          <p:spPr>
            <a:xfrm>
              <a:off x="6654775" y="2615605"/>
              <a:ext cx="672300" cy="672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Figtree"/>
                <a:ea typeface="Figtree"/>
                <a:cs typeface="Figtree"/>
                <a:sym typeface="Figtree"/>
              </a:endParaRPr>
            </a:p>
          </p:txBody>
        </p:sp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F009D8D2-7F8C-656C-BF15-A29AB49978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733787" y="2701382"/>
              <a:ext cx="500728" cy="500728"/>
            </a:xfrm>
            <a:prstGeom prst="rect">
              <a:avLst/>
            </a:prstGeom>
          </p:spPr>
        </p:pic>
      </p:grpSp>
      <p:graphicFrame>
        <p:nvGraphicFramePr>
          <p:cNvPr id="10" name="Google Shape;889;p39">
            <a:extLst>
              <a:ext uri="{FF2B5EF4-FFF2-40B4-BE49-F238E27FC236}">
                <a16:creationId xmlns:a16="http://schemas.microsoft.com/office/drawing/2014/main" id="{B454AD55-00FA-66EA-FC6A-375AA4981C8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81271028"/>
              </p:ext>
            </p:extLst>
          </p:nvPr>
        </p:nvGraphicFramePr>
        <p:xfrm>
          <a:off x="507451" y="2004696"/>
          <a:ext cx="8454214" cy="1662414"/>
        </p:xfrm>
        <a:graphic>
          <a:graphicData uri="http://schemas.openxmlformats.org/drawingml/2006/table">
            <a:tbl>
              <a:tblPr>
                <a:noFill/>
                <a:tableStyleId>{BDABB473-F607-411F-9911-1804E27E0305}</a:tableStyleId>
              </a:tblPr>
              <a:tblGrid>
                <a:gridCol w="11585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749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976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231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809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200" dirty="0">
                          <a:solidFill>
                            <a:schemeClr val="dk1"/>
                          </a:solidFill>
                          <a:latin typeface="Schibsted Grotesk SemiBold"/>
                          <a:ea typeface="Schibsted Grotesk SemiBold"/>
                          <a:cs typeface="Schibsted Grotesk SemiBold"/>
                          <a:sym typeface="Schibsted Grotesk SemiBold"/>
                        </a:rPr>
                        <a:t>Fonction</a:t>
                      </a: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ABAB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dk1"/>
                          </a:solidFill>
                          <a:latin typeface="Schibsted Grotesk SemiBold"/>
                          <a:ea typeface="Schibsted Grotesk SemiBold"/>
                          <a:cs typeface="Schibsted Grotesk SemiBold"/>
                          <a:sym typeface="Schibsted Grotesk SemiBold"/>
                        </a:rPr>
                        <a:t>Nom</a:t>
                      </a:r>
                      <a:endParaRPr sz="1200" dirty="0">
                        <a:solidFill>
                          <a:schemeClr val="dk1"/>
                        </a:solidFill>
                        <a:latin typeface="Schibsted Grotesk SemiBold"/>
                        <a:ea typeface="Schibsted Grotesk SemiBold"/>
                        <a:cs typeface="Schibsted Grotesk SemiBold"/>
                        <a:sym typeface="Schibsted Grotesk SemiBold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dk1"/>
                          </a:solidFill>
                          <a:latin typeface="Schibsted Grotesk SemiBold"/>
                          <a:ea typeface="Schibsted Grotesk SemiBold"/>
                          <a:cs typeface="Schibsted Grotesk SemiBold"/>
                          <a:sym typeface="Schibsted Grotesk SemiBold"/>
                        </a:rPr>
                        <a:t>Critères</a:t>
                      </a:r>
                      <a:endParaRPr sz="1200" dirty="0">
                        <a:solidFill>
                          <a:schemeClr val="dk1"/>
                        </a:solidFill>
                        <a:latin typeface="Schibsted Grotesk SemiBold"/>
                        <a:ea typeface="Schibsted Grotesk SemiBold"/>
                        <a:cs typeface="Schibsted Grotesk SemiBold"/>
                        <a:sym typeface="Schibsted Grotesk SemiBol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dirty="0">
                          <a:solidFill>
                            <a:schemeClr val="dk1"/>
                          </a:solidFill>
                          <a:latin typeface="Schibsted Grotesk SemiBold"/>
                          <a:ea typeface="Schibsted Grotesk SemiBold"/>
                          <a:cs typeface="Schibsted Grotesk SemiBold"/>
                          <a:sym typeface="Schibsted Grotesk SemiBold"/>
                        </a:rPr>
                        <a:t>Tolérances</a:t>
                      </a:r>
                      <a:endParaRPr sz="1200" dirty="0">
                        <a:solidFill>
                          <a:schemeClr val="dk1"/>
                        </a:solidFill>
                        <a:latin typeface="Schibsted Grotesk SemiBold"/>
                        <a:ea typeface="Schibsted Grotesk SemiBold"/>
                        <a:cs typeface="Schibsted Grotesk SemiBold"/>
                        <a:sym typeface="Schibsted Grotesk SemiBol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9402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200" kern="100" dirty="0">
                          <a:solidFill>
                            <a:schemeClr val="tx2"/>
                          </a:solidFill>
                          <a:effectLst/>
                          <a:latin typeface="Schibsted Grotesk SemiBold" panose="020B0604020202020204" charset="0"/>
                          <a:ea typeface="Aptos" panose="020B0004020202020204" pitchFamily="34" charset="0"/>
                          <a:cs typeface="Schibsted Grotesk SemiBold" panose="020B0604020202020204" charset="0"/>
                        </a:rPr>
                        <a:t>FC5</a:t>
                      </a:r>
                    </a:p>
                  </a:txBody>
                  <a:tcPr marL="68580" marR="68580" marT="0" marB="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000" kern="100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+mj-lt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Respecter les normes de sécurité électrique</a:t>
                      </a:r>
                    </a:p>
                  </a:txBody>
                  <a:tcPr marL="68580" marR="68580" marT="0" marB="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000" kern="10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+mj-lt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Permettre le refroidissement du plateau</a:t>
                      </a:r>
                    </a:p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000" kern="10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+mj-lt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Risques électrocution</a:t>
                      </a:r>
                    </a:p>
                  </a:txBody>
                  <a:tcPr marL="68580" marR="68580" marT="0" marB="0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000" kern="100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+mj-lt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Température : ± 3°C</a:t>
                      </a:r>
                    </a:p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000" kern="100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+mj-lt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PAS DE PNST</a:t>
                      </a:r>
                    </a:p>
                  </a:txBody>
                  <a:tcPr marL="68580" marR="68580" marT="0" marB="0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7376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200" kern="100" dirty="0">
                          <a:solidFill>
                            <a:schemeClr val="tx2"/>
                          </a:solidFill>
                          <a:effectLst/>
                          <a:latin typeface="Schibsted Grotesk SemiBold" panose="020B0604020202020204" charset="0"/>
                          <a:ea typeface="Aptos" panose="020B0004020202020204" pitchFamily="34" charset="0"/>
                          <a:cs typeface="Schibsted Grotesk SemiBold" panose="020B0604020202020204" charset="0"/>
                        </a:rPr>
                        <a:t>FC6</a:t>
                      </a:r>
                    </a:p>
                  </a:txBody>
                  <a:tcPr marL="68580" marR="68580" marT="0" marB="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000" kern="100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+mj-lt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Avoir l’apparence d’un plateau d’échec</a:t>
                      </a:r>
                    </a:p>
                  </a:txBody>
                  <a:tcPr marL="68580" marR="68580" marT="0" marB="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000" kern="10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+mj-lt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Cases qui alternent de couleurs</a:t>
                      </a:r>
                    </a:p>
                  </a:txBody>
                  <a:tcPr marL="68580" marR="68580" marT="0" marB="0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000" kern="10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+mj-lt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Pas de limites de tailles</a:t>
                      </a:r>
                    </a:p>
                  </a:txBody>
                  <a:tcPr marL="68580" marR="68580" marT="0" marB="0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1130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200" kern="100" dirty="0">
                          <a:solidFill>
                            <a:schemeClr val="tx2"/>
                          </a:solidFill>
                          <a:effectLst/>
                          <a:latin typeface="Schibsted Grotesk SemiBold" panose="020B0604020202020204" charset="0"/>
                          <a:ea typeface="Aptos" panose="020B0004020202020204" pitchFamily="34" charset="0"/>
                          <a:cs typeface="Schibsted Grotesk SemiBold" panose="020B0604020202020204" charset="0"/>
                        </a:rPr>
                        <a:t>FC7</a:t>
                      </a:r>
                    </a:p>
                  </a:txBody>
                  <a:tcPr marL="68580" marR="68580" marT="0" marB="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000" kern="100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+mj-lt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Respecter le budget alloué au développement de la partie mécanique</a:t>
                      </a:r>
                    </a:p>
                  </a:txBody>
                  <a:tcPr marL="68580" marR="68580" marT="0" marB="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000" kern="100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+mj-lt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150€</a:t>
                      </a:r>
                    </a:p>
                  </a:txBody>
                  <a:tcPr marL="68580" marR="68580" marT="0" marB="0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000" kern="100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+mj-lt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+10%</a:t>
                      </a:r>
                    </a:p>
                  </a:txBody>
                  <a:tcPr marL="68580" marR="68580" marT="0" marB="0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4" name="Google Shape;748;p34">
            <a:extLst>
              <a:ext uri="{FF2B5EF4-FFF2-40B4-BE49-F238E27FC236}">
                <a16:creationId xmlns:a16="http://schemas.microsoft.com/office/drawing/2014/main" id="{F8F3735D-7143-F9EF-E51A-903ABD5356E5}"/>
              </a:ext>
            </a:extLst>
          </p:cNvPr>
          <p:cNvSpPr txBox="1">
            <a:spLocks/>
          </p:cNvSpPr>
          <p:nvPr/>
        </p:nvSpPr>
        <p:spPr>
          <a:xfrm>
            <a:off x="6126870" y="-1525947"/>
            <a:ext cx="2606457" cy="40920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fr-FR" sz="2400" b="1" dirty="0">
                <a:solidFill>
                  <a:srgbClr val="565656"/>
                </a:solidFill>
                <a:latin typeface="Schibsted Grotesk SemiBold" panose="020B0604020202020204" charset="0"/>
                <a:cs typeface="Schibsted Grotesk SemiBold" panose="020B0604020202020204" charset="0"/>
              </a:rPr>
              <a:t>Hardware</a:t>
            </a:r>
          </a:p>
        </p:txBody>
      </p:sp>
      <p:grpSp>
        <p:nvGrpSpPr>
          <p:cNvPr id="28" name="Groupe 27">
            <a:extLst>
              <a:ext uri="{FF2B5EF4-FFF2-40B4-BE49-F238E27FC236}">
                <a16:creationId xmlns:a16="http://schemas.microsoft.com/office/drawing/2014/main" id="{ABC11F54-085D-68C6-098E-42A58992603F}"/>
              </a:ext>
            </a:extLst>
          </p:cNvPr>
          <p:cNvGrpSpPr/>
          <p:nvPr/>
        </p:nvGrpSpPr>
        <p:grpSpPr>
          <a:xfrm>
            <a:off x="5790720" y="-1693669"/>
            <a:ext cx="672300" cy="672300"/>
            <a:chOff x="5771896" y="-1357509"/>
            <a:chExt cx="672300" cy="672300"/>
          </a:xfrm>
        </p:grpSpPr>
        <p:sp>
          <p:nvSpPr>
            <p:cNvPr id="29" name="Google Shape;753;p34">
              <a:extLst>
                <a:ext uri="{FF2B5EF4-FFF2-40B4-BE49-F238E27FC236}">
                  <a16:creationId xmlns:a16="http://schemas.microsoft.com/office/drawing/2014/main" id="{94A530E3-F690-BE02-201E-4148DB7353E8}"/>
                </a:ext>
              </a:extLst>
            </p:cNvPr>
            <p:cNvSpPr/>
            <p:nvPr/>
          </p:nvSpPr>
          <p:spPr>
            <a:xfrm>
              <a:off x="5771896" y="-1357509"/>
              <a:ext cx="672300" cy="672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gtree"/>
                <a:ea typeface="Figtree"/>
                <a:cs typeface="Figtree"/>
                <a:sym typeface="Figtree"/>
              </a:endParaRPr>
            </a:p>
          </p:txBody>
        </p:sp>
        <p:pic>
          <p:nvPicPr>
            <p:cNvPr id="30" name="Image 29">
              <a:extLst>
                <a:ext uri="{FF2B5EF4-FFF2-40B4-BE49-F238E27FC236}">
                  <a16:creationId xmlns:a16="http://schemas.microsoft.com/office/drawing/2014/main" id="{613CA790-9051-F0E8-BF23-6AE9B20137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5867272" y="-1262133"/>
              <a:ext cx="481548" cy="4815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480512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4">
          <a:extLst>
            <a:ext uri="{FF2B5EF4-FFF2-40B4-BE49-F238E27FC236}">
              <a16:creationId xmlns:a16="http://schemas.microsoft.com/office/drawing/2014/main" id="{162DFD02-8777-D00B-6B36-391EFBB895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709;p32">
            <a:extLst>
              <a:ext uri="{FF2B5EF4-FFF2-40B4-BE49-F238E27FC236}">
                <a16:creationId xmlns:a16="http://schemas.microsoft.com/office/drawing/2014/main" id="{6B4F89DD-EB15-E59D-C48B-EF3534BD9F5D}"/>
              </a:ext>
            </a:extLst>
          </p:cNvPr>
          <p:cNvSpPr txBox="1">
            <a:spLocks/>
          </p:cNvSpPr>
          <p:nvPr/>
        </p:nvSpPr>
        <p:spPr>
          <a:xfrm>
            <a:off x="507451" y="305320"/>
            <a:ext cx="5111669" cy="756036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chibsted Grotesk"/>
              <a:buNone/>
              <a:defRPr sz="60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chibsted Grotesk"/>
              <a:buNone/>
              <a:defRPr sz="6000" b="0" i="0" u="none" strike="noStrike" cap="none">
                <a:solidFill>
                  <a:schemeClr val="lt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chibsted Grotesk"/>
              <a:buNone/>
              <a:defRPr sz="6000" b="0" i="0" u="none" strike="noStrike" cap="none">
                <a:solidFill>
                  <a:schemeClr val="lt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chibsted Grotesk"/>
              <a:buNone/>
              <a:defRPr sz="6000" b="0" i="0" u="none" strike="noStrike" cap="none">
                <a:solidFill>
                  <a:schemeClr val="lt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chibsted Grotesk"/>
              <a:buNone/>
              <a:defRPr sz="6000" b="0" i="0" u="none" strike="noStrike" cap="none">
                <a:solidFill>
                  <a:schemeClr val="lt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chibsted Grotesk"/>
              <a:buNone/>
              <a:defRPr sz="6000" b="0" i="0" u="none" strike="noStrike" cap="none">
                <a:solidFill>
                  <a:schemeClr val="lt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chibsted Grotesk"/>
              <a:buNone/>
              <a:defRPr sz="6000" b="0" i="0" u="none" strike="noStrike" cap="none">
                <a:solidFill>
                  <a:schemeClr val="lt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chibsted Grotesk"/>
              <a:buNone/>
              <a:defRPr sz="6000" b="0" i="0" u="none" strike="noStrike" cap="none">
                <a:solidFill>
                  <a:schemeClr val="lt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chibsted Grotesk"/>
              <a:buNone/>
              <a:defRPr sz="6000" b="0" i="0" u="none" strike="noStrike" cap="none">
                <a:solidFill>
                  <a:schemeClr val="lt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9pPr>
          </a:lstStyle>
          <a:p>
            <a:pPr algn="l"/>
            <a:r>
              <a:rPr lang="en" sz="4800" dirty="0"/>
              <a:t>04</a:t>
            </a:r>
          </a:p>
        </p:txBody>
      </p:sp>
      <p:sp>
        <p:nvSpPr>
          <p:cNvPr id="25" name="Google Shape;708;p32">
            <a:extLst>
              <a:ext uri="{FF2B5EF4-FFF2-40B4-BE49-F238E27FC236}">
                <a16:creationId xmlns:a16="http://schemas.microsoft.com/office/drawing/2014/main" id="{BA044FDA-AF46-643A-3A73-D4F1C233F9BA}"/>
              </a:ext>
            </a:extLst>
          </p:cNvPr>
          <p:cNvSpPr txBox="1">
            <a:spLocks/>
          </p:cNvSpPr>
          <p:nvPr/>
        </p:nvSpPr>
        <p:spPr>
          <a:xfrm>
            <a:off x="1741355" y="305320"/>
            <a:ext cx="1937516" cy="6971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chibsted Grotesk"/>
              <a:buNone/>
              <a:defRPr sz="45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chibsted Grotesk"/>
              <a:buNone/>
              <a:defRPr sz="36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chibsted Grotesk"/>
              <a:buNone/>
              <a:defRPr sz="36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chibsted Grotesk"/>
              <a:buNone/>
              <a:defRPr sz="36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chibsted Grotesk"/>
              <a:buNone/>
              <a:defRPr sz="36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chibsted Grotesk"/>
              <a:buNone/>
              <a:defRPr sz="36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chibsted Grotesk"/>
              <a:buNone/>
              <a:defRPr sz="36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chibsted Grotesk"/>
              <a:buNone/>
              <a:defRPr sz="36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chibsted Grotesk"/>
              <a:buNone/>
              <a:defRPr sz="36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9pPr>
          </a:lstStyle>
          <a:p>
            <a:pPr algn="l"/>
            <a:r>
              <a:rPr lang="fr-FR" sz="3600" dirty="0"/>
              <a:t>Maîtrise</a:t>
            </a:r>
          </a:p>
        </p:txBody>
      </p:sp>
      <p:sp>
        <p:nvSpPr>
          <p:cNvPr id="26" name="Google Shape;708;p32">
            <a:extLst>
              <a:ext uri="{FF2B5EF4-FFF2-40B4-BE49-F238E27FC236}">
                <a16:creationId xmlns:a16="http://schemas.microsoft.com/office/drawing/2014/main" id="{0FF5EA40-472B-975B-A954-106A13E8FE4B}"/>
              </a:ext>
            </a:extLst>
          </p:cNvPr>
          <p:cNvSpPr txBox="1">
            <a:spLocks/>
          </p:cNvSpPr>
          <p:nvPr/>
        </p:nvSpPr>
        <p:spPr>
          <a:xfrm>
            <a:off x="3599219" y="310370"/>
            <a:ext cx="2003473" cy="6971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chibsted Grotesk"/>
              <a:buNone/>
              <a:defRPr sz="45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chibsted Grotesk"/>
              <a:buNone/>
              <a:defRPr sz="36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chibsted Grotesk"/>
              <a:buNone/>
              <a:defRPr sz="36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chibsted Grotesk"/>
              <a:buNone/>
              <a:defRPr sz="36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chibsted Grotesk"/>
              <a:buNone/>
              <a:defRPr sz="36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chibsted Grotesk"/>
              <a:buNone/>
              <a:defRPr sz="36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chibsted Grotesk"/>
              <a:buNone/>
              <a:defRPr sz="36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chibsted Grotesk"/>
              <a:buNone/>
              <a:defRPr sz="36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chibsted Grotesk"/>
              <a:buNone/>
              <a:defRPr sz="36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9pPr>
          </a:lstStyle>
          <a:p>
            <a:pPr algn="l"/>
            <a:r>
              <a:rPr lang="fr-FR" sz="3600" dirty="0"/>
              <a:t>d’œuvre </a:t>
            </a:r>
          </a:p>
        </p:txBody>
      </p:sp>
      <p:sp>
        <p:nvSpPr>
          <p:cNvPr id="2" name="Google Shape;747;p34">
            <a:extLst>
              <a:ext uri="{FF2B5EF4-FFF2-40B4-BE49-F238E27FC236}">
                <a16:creationId xmlns:a16="http://schemas.microsoft.com/office/drawing/2014/main" id="{9C6B075A-77E0-F0B1-6EDA-AC69AF937DEA}"/>
              </a:ext>
            </a:extLst>
          </p:cNvPr>
          <p:cNvSpPr txBox="1">
            <a:spLocks/>
          </p:cNvSpPr>
          <p:nvPr/>
        </p:nvSpPr>
        <p:spPr>
          <a:xfrm>
            <a:off x="713225" y="3472405"/>
            <a:ext cx="2879700" cy="4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0" i="0" u="none" strike="noStrike" cap="none">
                <a:solidFill>
                  <a:schemeClr val="dk1"/>
                </a:solidFill>
                <a:latin typeface="Schibsted Grotesk SemiBold"/>
                <a:ea typeface="Schibsted Grotesk SemiBold"/>
                <a:cs typeface="Schibsted Grotesk SemiBold"/>
                <a:sym typeface="Schibsted Grotesk SemiBold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/>
            <a:r>
              <a:rPr lang="fr-FR" b="1" dirty="0">
                <a:solidFill>
                  <a:srgbClr val="565656"/>
                </a:solidFill>
              </a:rPr>
              <a:t>Software</a:t>
            </a:r>
          </a:p>
        </p:txBody>
      </p:sp>
      <p:sp>
        <p:nvSpPr>
          <p:cNvPr id="3" name="Google Shape;748;p34">
            <a:extLst>
              <a:ext uri="{FF2B5EF4-FFF2-40B4-BE49-F238E27FC236}">
                <a16:creationId xmlns:a16="http://schemas.microsoft.com/office/drawing/2014/main" id="{F5CF923A-A868-BA75-5B0B-250654CB3DDB}"/>
              </a:ext>
            </a:extLst>
          </p:cNvPr>
          <p:cNvSpPr txBox="1">
            <a:spLocks/>
          </p:cNvSpPr>
          <p:nvPr/>
        </p:nvSpPr>
        <p:spPr>
          <a:xfrm>
            <a:off x="3109716" y="2510515"/>
            <a:ext cx="2879700" cy="452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fr-FR" sz="1800" b="1" dirty="0">
                <a:solidFill>
                  <a:srgbClr val="565656"/>
                </a:solidFill>
                <a:latin typeface="Schibsted Grotesk SemiBold" panose="020B0604020202020204" charset="0"/>
                <a:cs typeface="Schibsted Grotesk SemiBold" panose="020B0604020202020204" charset="0"/>
              </a:rPr>
              <a:t>Hardware</a:t>
            </a:r>
          </a:p>
        </p:txBody>
      </p:sp>
      <p:sp>
        <p:nvSpPr>
          <p:cNvPr id="7" name="Google Shape;752;p34">
            <a:extLst>
              <a:ext uri="{FF2B5EF4-FFF2-40B4-BE49-F238E27FC236}">
                <a16:creationId xmlns:a16="http://schemas.microsoft.com/office/drawing/2014/main" id="{8E91D497-E2FC-54D4-5ABB-AF7029DCA821}"/>
              </a:ext>
            </a:extLst>
          </p:cNvPr>
          <p:cNvSpPr txBox="1">
            <a:spLocks/>
          </p:cNvSpPr>
          <p:nvPr/>
        </p:nvSpPr>
        <p:spPr>
          <a:xfrm>
            <a:off x="5544301" y="3472405"/>
            <a:ext cx="2879700" cy="452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fr-FR" sz="1800" b="1" dirty="0">
                <a:solidFill>
                  <a:srgbClr val="565656"/>
                </a:solidFill>
                <a:latin typeface="Schibsted Grotesk SemiBold" panose="020B0604020202020204" charset="0"/>
                <a:cs typeface="Schibsted Grotesk SemiBold" panose="020B0604020202020204" charset="0"/>
              </a:rPr>
              <a:t>Méca</a:t>
            </a:r>
          </a:p>
        </p:txBody>
      </p:sp>
      <p:grpSp>
        <p:nvGrpSpPr>
          <p:cNvPr id="86" name="Groupe 85">
            <a:extLst>
              <a:ext uri="{FF2B5EF4-FFF2-40B4-BE49-F238E27FC236}">
                <a16:creationId xmlns:a16="http://schemas.microsoft.com/office/drawing/2014/main" id="{22578C7F-8AF8-B169-D315-6773C8F2D89E}"/>
              </a:ext>
            </a:extLst>
          </p:cNvPr>
          <p:cNvGrpSpPr/>
          <p:nvPr/>
        </p:nvGrpSpPr>
        <p:grpSpPr>
          <a:xfrm>
            <a:off x="4232463" y="1672943"/>
            <a:ext cx="672300" cy="672300"/>
            <a:chOff x="4232463" y="1672943"/>
            <a:chExt cx="672300" cy="672300"/>
          </a:xfrm>
        </p:grpSpPr>
        <p:sp>
          <p:nvSpPr>
            <p:cNvPr id="8" name="Google Shape;753;p34">
              <a:extLst>
                <a:ext uri="{FF2B5EF4-FFF2-40B4-BE49-F238E27FC236}">
                  <a16:creationId xmlns:a16="http://schemas.microsoft.com/office/drawing/2014/main" id="{41EDA253-D1A6-FCD1-724E-2D2794D4CCD7}"/>
                </a:ext>
              </a:extLst>
            </p:cNvPr>
            <p:cNvSpPr/>
            <p:nvPr/>
          </p:nvSpPr>
          <p:spPr>
            <a:xfrm>
              <a:off x="4232463" y="1672943"/>
              <a:ext cx="672300" cy="672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gtree"/>
                <a:ea typeface="Figtree"/>
                <a:cs typeface="Figtree"/>
                <a:sym typeface="Figtree"/>
              </a:endParaRPr>
            </a:p>
          </p:txBody>
        </p:sp>
        <p:pic>
          <p:nvPicPr>
            <p:cNvPr id="63" name="Image 62">
              <a:extLst>
                <a:ext uri="{FF2B5EF4-FFF2-40B4-BE49-F238E27FC236}">
                  <a16:creationId xmlns:a16="http://schemas.microsoft.com/office/drawing/2014/main" id="{B8051047-659D-3B0B-68E0-6E5AAFD1B3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4327839" y="1768319"/>
              <a:ext cx="481548" cy="481548"/>
            </a:xfrm>
            <a:prstGeom prst="rect">
              <a:avLst/>
            </a:prstGeom>
          </p:spPr>
        </p:pic>
      </p:grpSp>
      <p:grpSp>
        <p:nvGrpSpPr>
          <p:cNvPr id="4" name="Groupe 3">
            <a:extLst>
              <a:ext uri="{FF2B5EF4-FFF2-40B4-BE49-F238E27FC236}">
                <a16:creationId xmlns:a16="http://schemas.microsoft.com/office/drawing/2014/main" id="{FA120A1C-5F25-8B35-6798-3D9F515E6DA1}"/>
              </a:ext>
            </a:extLst>
          </p:cNvPr>
          <p:cNvGrpSpPr/>
          <p:nvPr/>
        </p:nvGrpSpPr>
        <p:grpSpPr>
          <a:xfrm>
            <a:off x="1816925" y="2615605"/>
            <a:ext cx="672300" cy="672300"/>
            <a:chOff x="1816925" y="2615605"/>
            <a:chExt cx="672300" cy="672300"/>
          </a:xfrm>
        </p:grpSpPr>
        <p:sp>
          <p:nvSpPr>
            <p:cNvPr id="9" name="Google Shape;754;p34">
              <a:extLst>
                <a:ext uri="{FF2B5EF4-FFF2-40B4-BE49-F238E27FC236}">
                  <a16:creationId xmlns:a16="http://schemas.microsoft.com/office/drawing/2014/main" id="{E969355B-3745-9B95-C73D-0BEE75A1C98B}"/>
                </a:ext>
              </a:extLst>
            </p:cNvPr>
            <p:cNvSpPr/>
            <p:nvPr/>
          </p:nvSpPr>
          <p:spPr>
            <a:xfrm>
              <a:off x="1816925" y="2615605"/>
              <a:ext cx="672300" cy="672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gtree"/>
                <a:ea typeface="Figtree"/>
                <a:cs typeface="Figtree"/>
                <a:sym typeface="Figtree"/>
              </a:endParaRPr>
            </a:p>
          </p:txBody>
        </p:sp>
        <p:grpSp>
          <p:nvGrpSpPr>
            <p:cNvPr id="64" name="Google Shape;1334;p48">
              <a:extLst>
                <a:ext uri="{FF2B5EF4-FFF2-40B4-BE49-F238E27FC236}">
                  <a16:creationId xmlns:a16="http://schemas.microsoft.com/office/drawing/2014/main" id="{FE86FE5C-F086-D9C2-F4BF-26B683E28516}"/>
                </a:ext>
              </a:extLst>
            </p:cNvPr>
            <p:cNvGrpSpPr/>
            <p:nvPr/>
          </p:nvGrpSpPr>
          <p:grpSpPr>
            <a:xfrm>
              <a:off x="1909485" y="2748012"/>
              <a:ext cx="473670" cy="407468"/>
              <a:chOff x="5773225" y="2166325"/>
              <a:chExt cx="340750" cy="293125"/>
            </a:xfrm>
            <a:solidFill>
              <a:srgbClr val="000000"/>
            </a:solidFill>
          </p:grpSpPr>
          <p:sp>
            <p:nvSpPr>
              <p:cNvPr id="65" name="Google Shape;1335;p48">
                <a:extLst>
                  <a:ext uri="{FF2B5EF4-FFF2-40B4-BE49-F238E27FC236}">
                    <a16:creationId xmlns:a16="http://schemas.microsoft.com/office/drawing/2014/main" id="{60936C6F-F4B7-E82B-DBAB-7CA512F68B31}"/>
                  </a:ext>
                </a:extLst>
              </p:cNvPr>
              <p:cNvSpPr/>
              <p:nvPr/>
            </p:nvSpPr>
            <p:spPr>
              <a:xfrm>
                <a:off x="5927175" y="2376200"/>
                <a:ext cx="32800" cy="10050"/>
              </a:xfrm>
              <a:custGeom>
                <a:avLst/>
                <a:gdLst/>
                <a:ahLst/>
                <a:cxnLst/>
                <a:rect l="l" t="t" r="r" b="b"/>
                <a:pathLst>
                  <a:path w="1312" h="402" extrusionOk="0">
                    <a:moveTo>
                      <a:pt x="201" y="1"/>
                    </a:moveTo>
                    <a:cubicBezTo>
                      <a:pt x="90" y="1"/>
                      <a:pt x="0" y="90"/>
                      <a:pt x="0" y="200"/>
                    </a:cubicBezTo>
                    <a:cubicBezTo>
                      <a:pt x="0" y="312"/>
                      <a:pt x="90" y="401"/>
                      <a:pt x="201" y="401"/>
                    </a:cubicBezTo>
                    <a:lnTo>
                      <a:pt x="1111" y="401"/>
                    </a:lnTo>
                    <a:cubicBezTo>
                      <a:pt x="1221" y="401"/>
                      <a:pt x="1312" y="312"/>
                      <a:pt x="1312" y="200"/>
                    </a:cubicBezTo>
                    <a:cubicBezTo>
                      <a:pt x="1312" y="90"/>
                      <a:pt x="1221" y="1"/>
                      <a:pt x="111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1336;p48">
                <a:extLst>
                  <a:ext uri="{FF2B5EF4-FFF2-40B4-BE49-F238E27FC236}">
                    <a16:creationId xmlns:a16="http://schemas.microsoft.com/office/drawing/2014/main" id="{1947B6D1-6051-713C-FA86-367BC532161B}"/>
                  </a:ext>
                </a:extLst>
              </p:cNvPr>
              <p:cNvSpPr/>
              <p:nvPr/>
            </p:nvSpPr>
            <p:spPr>
              <a:xfrm>
                <a:off x="5818525" y="2204725"/>
                <a:ext cx="10075" cy="10025"/>
              </a:xfrm>
              <a:custGeom>
                <a:avLst/>
                <a:gdLst/>
                <a:ahLst/>
                <a:cxnLst/>
                <a:rect l="l" t="t" r="r" b="b"/>
                <a:pathLst>
                  <a:path w="403" h="401" extrusionOk="0">
                    <a:moveTo>
                      <a:pt x="201" y="0"/>
                    </a:moveTo>
                    <a:cubicBezTo>
                      <a:pt x="91" y="0"/>
                      <a:pt x="0" y="89"/>
                      <a:pt x="0" y="200"/>
                    </a:cubicBezTo>
                    <a:cubicBezTo>
                      <a:pt x="0" y="312"/>
                      <a:pt x="91" y="400"/>
                      <a:pt x="201" y="400"/>
                    </a:cubicBezTo>
                    <a:cubicBezTo>
                      <a:pt x="312" y="400"/>
                      <a:pt x="402" y="312"/>
                      <a:pt x="402" y="200"/>
                    </a:cubicBezTo>
                    <a:cubicBezTo>
                      <a:pt x="402" y="89"/>
                      <a:pt x="312" y="0"/>
                      <a:pt x="20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1337;p48">
                <a:extLst>
                  <a:ext uri="{FF2B5EF4-FFF2-40B4-BE49-F238E27FC236}">
                    <a16:creationId xmlns:a16="http://schemas.microsoft.com/office/drawing/2014/main" id="{6BF8BD4C-64EA-0506-30FB-D15D79E7D047}"/>
                  </a:ext>
                </a:extLst>
              </p:cNvPr>
              <p:cNvSpPr/>
              <p:nvPr/>
            </p:nvSpPr>
            <p:spPr>
              <a:xfrm>
                <a:off x="5838350" y="2204725"/>
                <a:ext cx="10050" cy="10025"/>
              </a:xfrm>
              <a:custGeom>
                <a:avLst/>
                <a:gdLst/>
                <a:ahLst/>
                <a:cxnLst/>
                <a:rect l="l" t="t" r="r" b="b"/>
                <a:pathLst>
                  <a:path w="402" h="401" extrusionOk="0">
                    <a:moveTo>
                      <a:pt x="201" y="0"/>
                    </a:moveTo>
                    <a:cubicBezTo>
                      <a:pt x="90" y="0"/>
                      <a:pt x="0" y="89"/>
                      <a:pt x="0" y="200"/>
                    </a:cubicBezTo>
                    <a:cubicBezTo>
                      <a:pt x="0" y="312"/>
                      <a:pt x="90" y="400"/>
                      <a:pt x="201" y="400"/>
                    </a:cubicBezTo>
                    <a:cubicBezTo>
                      <a:pt x="312" y="400"/>
                      <a:pt x="402" y="312"/>
                      <a:pt x="402" y="200"/>
                    </a:cubicBezTo>
                    <a:cubicBezTo>
                      <a:pt x="402" y="89"/>
                      <a:pt x="312" y="0"/>
                      <a:pt x="20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1338;p48">
                <a:extLst>
                  <a:ext uri="{FF2B5EF4-FFF2-40B4-BE49-F238E27FC236}">
                    <a16:creationId xmlns:a16="http://schemas.microsoft.com/office/drawing/2014/main" id="{77EC2192-49E7-620A-617C-E5B4101C6C09}"/>
                  </a:ext>
                </a:extLst>
              </p:cNvPr>
              <p:cNvSpPr/>
              <p:nvPr/>
            </p:nvSpPr>
            <p:spPr>
              <a:xfrm>
                <a:off x="5858150" y="2204725"/>
                <a:ext cx="10050" cy="10025"/>
              </a:xfrm>
              <a:custGeom>
                <a:avLst/>
                <a:gdLst/>
                <a:ahLst/>
                <a:cxnLst/>
                <a:rect l="l" t="t" r="r" b="b"/>
                <a:pathLst>
                  <a:path w="402" h="401" extrusionOk="0">
                    <a:moveTo>
                      <a:pt x="202" y="0"/>
                    </a:moveTo>
                    <a:cubicBezTo>
                      <a:pt x="90" y="0"/>
                      <a:pt x="1" y="89"/>
                      <a:pt x="1" y="200"/>
                    </a:cubicBezTo>
                    <a:cubicBezTo>
                      <a:pt x="1" y="312"/>
                      <a:pt x="90" y="400"/>
                      <a:pt x="202" y="400"/>
                    </a:cubicBezTo>
                    <a:cubicBezTo>
                      <a:pt x="312" y="400"/>
                      <a:pt x="401" y="312"/>
                      <a:pt x="401" y="200"/>
                    </a:cubicBezTo>
                    <a:cubicBezTo>
                      <a:pt x="401" y="89"/>
                      <a:pt x="312" y="0"/>
                      <a:pt x="20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1339;p48">
                <a:extLst>
                  <a:ext uri="{FF2B5EF4-FFF2-40B4-BE49-F238E27FC236}">
                    <a16:creationId xmlns:a16="http://schemas.microsoft.com/office/drawing/2014/main" id="{85688566-3B91-0ABF-A783-1C959577484C}"/>
                  </a:ext>
                </a:extLst>
              </p:cNvPr>
              <p:cNvSpPr/>
              <p:nvPr/>
            </p:nvSpPr>
            <p:spPr>
              <a:xfrm>
                <a:off x="5773225" y="2166325"/>
                <a:ext cx="340750" cy="293125"/>
              </a:xfrm>
              <a:custGeom>
                <a:avLst/>
                <a:gdLst/>
                <a:ahLst/>
                <a:cxnLst/>
                <a:rect l="l" t="t" r="r" b="b"/>
                <a:pathLst>
                  <a:path w="13630" h="11725" extrusionOk="0">
                    <a:moveTo>
                      <a:pt x="12301" y="1318"/>
                    </a:moveTo>
                    <a:cubicBezTo>
                      <a:pt x="12354" y="1318"/>
                      <a:pt x="12396" y="1360"/>
                      <a:pt x="12396" y="1413"/>
                    </a:cubicBezTo>
                    <a:lnTo>
                      <a:pt x="12396" y="2130"/>
                    </a:lnTo>
                    <a:lnTo>
                      <a:pt x="1233" y="2130"/>
                    </a:lnTo>
                    <a:lnTo>
                      <a:pt x="1233" y="1413"/>
                    </a:lnTo>
                    <a:cubicBezTo>
                      <a:pt x="1233" y="1407"/>
                      <a:pt x="1233" y="1399"/>
                      <a:pt x="1234" y="1394"/>
                    </a:cubicBezTo>
                    <a:cubicBezTo>
                      <a:pt x="1244" y="1351"/>
                      <a:pt x="1281" y="1318"/>
                      <a:pt x="1328" y="1318"/>
                    </a:cubicBezTo>
                    <a:close/>
                    <a:moveTo>
                      <a:pt x="12751" y="399"/>
                    </a:moveTo>
                    <a:cubicBezTo>
                      <a:pt x="13015" y="399"/>
                      <a:pt x="13226" y="611"/>
                      <a:pt x="13226" y="874"/>
                    </a:cubicBezTo>
                    <a:lnTo>
                      <a:pt x="13228" y="7536"/>
                    </a:lnTo>
                    <a:lnTo>
                      <a:pt x="12793" y="7536"/>
                    </a:lnTo>
                    <a:lnTo>
                      <a:pt x="12793" y="1412"/>
                    </a:lnTo>
                    <a:cubicBezTo>
                      <a:pt x="12793" y="1139"/>
                      <a:pt x="12572" y="916"/>
                      <a:pt x="12300" y="916"/>
                    </a:cubicBezTo>
                    <a:lnTo>
                      <a:pt x="1326" y="916"/>
                    </a:lnTo>
                    <a:cubicBezTo>
                      <a:pt x="1071" y="916"/>
                      <a:pt x="859" y="1111"/>
                      <a:pt x="834" y="1360"/>
                    </a:cubicBezTo>
                    <a:cubicBezTo>
                      <a:pt x="831" y="1379"/>
                      <a:pt x="831" y="7536"/>
                      <a:pt x="831" y="7536"/>
                    </a:cubicBezTo>
                    <a:lnTo>
                      <a:pt x="398" y="7536"/>
                    </a:lnTo>
                    <a:lnTo>
                      <a:pt x="398" y="874"/>
                    </a:lnTo>
                    <a:cubicBezTo>
                      <a:pt x="398" y="611"/>
                      <a:pt x="610" y="399"/>
                      <a:pt x="873" y="399"/>
                    </a:cubicBezTo>
                    <a:close/>
                    <a:moveTo>
                      <a:pt x="12395" y="2527"/>
                    </a:moveTo>
                    <a:lnTo>
                      <a:pt x="12395" y="7535"/>
                    </a:lnTo>
                    <a:lnTo>
                      <a:pt x="10610" y="7535"/>
                    </a:lnTo>
                    <a:cubicBezTo>
                      <a:pt x="10498" y="7535"/>
                      <a:pt x="10409" y="7625"/>
                      <a:pt x="10409" y="7735"/>
                    </a:cubicBezTo>
                    <a:cubicBezTo>
                      <a:pt x="10409" y="7846"/>
                      <a:pt x="10499" y="7936"/>
                      <a:pt x="10610" y="7936"/>
                    </a:cubicBezTo>
                    <a:lnTo>
                      <a:pt x="13228" y="7936"/>
                    </a:lnTo>
                    <a:lnTo>
                      <a:pt x="13228" y="8778"/>
                    </a:lnTo>
                    <a:cubicBezTo>
                      <a:pt x="13228" y="9039"/>
                      <a:pt x="13016" y="9253"/>
                      <a:pt x="12753" y="9253"/>
                    </a:cubicBezTo>
                    <a:lnTo>
                      <a:pt x="875" y="9253"/>
                    </a:lnTo>
                    <a:cubicBezTo>
                      <a:pt x="611" y="9253"/>
                      <a:pt x="399" y="9039"/>
                      <a:pt x="399" y="8778"/>
                    </a:cubicBezTo>
                    <a:lnTo>
                      <a:pt x="399" y="7936"/>
                    </a:lnTo>
                    <a:lnTo>
                      <a:pt x="9689" y="7936"/>
                    </a:lnTo>
                    <a:cubicBezTo>
                      <a:pt x="9800" y="7936"/>
                      <a:pt x="9889" y="7846"/>
                      <a:pt x="9889" y="7735"/>
                    </a:cubicBezTo>
                    <a:cubicBezTo>
                      <a:pt x="9889" y="7625"/>
                      <a:pt x="9800" y="7535"/>
                      <a:pt x="9689" y="7535"/>
                    </a:cubicBezTo>
                    <a:lnTo>
                      <a:pt x="1233" y="7535"/>
                    </a:lnTo>
                    <a:lnTo>
                      <a:pt x="1233" y="2527"/>
                    </a:lnTo>
                    <a:close/>
                    <a:moveTo>
                      <a:pt x="7909" y="9653"/>
                    </a:moveTo>
                    <a:cubicBezTo>
                      <a:pt x="7921" y="10019"/>
                      <a:pt x="7957" y="10807"/>
                      <a:pt x="8063" y="11326"/>
                    </a:cubicBezTo>
                    <a:lnTo>
                      <a:pt x="5565" y="11326"/>
                    </a:lnTo>
                    <a:cubicBezTo>
                      <a:pt x="5670" y="10807"/>
                      <a:pt x="5706" y="10019"/>
                      <a:pt x="5719" y="9653"/>
                    </a:cubicBezTo>
                    <a:close/>
                    <a:moveTo>
                      <a:pt x="875" y="0"/>
                    </a:moveTo>
                    <a:cubicBezTo>
                      <a:pt x="392" y="0"/>
                      <a:pt x="1" y="393"/>
                      <a:pt x="1" y="874"/>
                    </a:cubicBezTo>
                    <a:lnTo>
                      <a:pt x="1" y="8778"/>
                    </a:lnTo>
                    <a:cubicBezTo>
                      <a:pt x="1" y="9260"/>
                      <a:pt x="393" y="9651"/>
                      <a:pt x="875" y="9651"/>
                    </a:cubicBezTo>
                    <a:lnTo>
                      <a:pt x="5318" y="9651"/>
                    </a:lnTo>
                    <a:cubicBezTo>
                      <a:pt x="5304" y="10106"/>
                      <a:pt x="5259" y="10897"/>
                      <a:pt x="5156" y="11324"/>
                    </a:cubicBezTo>
                    <a:lnTo>
                      <a:pt x="4462" y="11324"/>
                    </a:lnTo>
                    <a:cubicBezTo>
                      <a:pt x="4351" y="11324"/>
                      <a:pt x="4262" y="11413"/>
                      <a:pt x="4262" y="11524"/>
                    </a:cubicBezTo>
                    <a:cubicBezTo>
                      <a:pt x="4262" y="11636"/>
                      <a:pt x="4351" y="11725"/>
                      <a:pt x="4462" y="11725"/>
                    </a:cubicBezTo>
                    <a:lnTo>
                      <a:pt x="9164" y="11725"/>
                    </a:lnTo>
                    <a:cubicBezTo>
                      <a:pt x="9276" y="11725"/>
                      <a:pt x="9365" y="11636"/>
                      <a:pt x="9365" y="11524"/>
                    </a:cubicBezTo>
                    <a:cubicBezTo>
                      <a:pt x="9365" y="11413"/>
                      <a:pt x="9275" y="11324"/>
                      <a:pt x="9164" y="11324"/>
                    </a:cubicBezTo>
                    <a:lnTo>
                      <a:pt x="8471" y="11324"/>
                    </a:lnTo>
                    <a:cubicBezTo>
                      <a:pt x="8368" y="10896"/>
                      <a:pt x="8323" y="10106"/>
                      <a:pt x="8308" y="9651"/>
                    </a:cubicBezTo>
                    <a:lnTo>
                      <a:pt x="12753" y="9651"/>
                    </a:lnTo>
                    <a:cubicBezTo>
                      <a:pt x="13236" y="9651"/>
                      <a:pt x="13627" y="9257"/>
                      <a:pt x="13627" y="8778"/>
                    </a:cubicBezTo>
                    <a:lnTo>
                      <a:pt x="13627" y="874"/>
                    </a:lnTo>
                    <a:cubicBezTo>
                      <a:pt x="13630" y="393"/>
                      <a:pt x="13236" y="0"/>
                      <a:pt x="1275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1340;p48">
                <a:extLst>
                  <a:ext uri="{FF2B5EF4-FFF2-40B4-BE49-F238E27FC236}">
                    <a16:creationId xmlns:a16="http://schemas.microsoft.com/office/drawing/2014/main" id="{8ED8C68D-7AA1-18E0-D801-C379DF9FEDE3}"/>
                  </a:ext>
                </a:extLst>
              </p:cNvPr>
              <p:cNvSpPr/>
              <p:nvPr/>
            </p:nvSpPr>
            <p:spPr>
              <a:xfrm>
                <a:off x="5913300" y="2240075"/>
                <a:ext cx="62875" cy="103950"/>
              </a:xfrm>
              <a:custGeom>
                <a:avLst/>
                <a:gdLst/>
                <a:ahLst/>
                <a:cxnLst/>
                <a:rect l="l" t="t" r="r" b="b"/>
                <a:pathLst>
                  <a:path w="2515" h="4158" extrusionOk="0">
                    <a:moveTo>
                      <a:pt x="1805" y="399"/>
                    </a:moveTo>
                    <a:cubicBezTo>
                      <a:pt x="1893" y="399"/>
                      <a:pt x="1976" y="450"/>
                      <a:pt x="2014" y="536"/>
                    </a:cubicBezTo>
                    <a:cubicBezTo>
                      <a:pt x="2038" y="596"/>
                      <a:pt x="2038" y="656"/>
                      <a:pt x="2016" y="712"/>
                    </a:cubicBezTo>
                    <a:lnTo>
                      <a:pt x="859" y="3620"/>
                    </a:lnTo>
                    <a:cubicBezTo>
                      <a:pt x="823" y="3710"/>
                      <a:pt x="737" y="3764"/>
                      <a:pt x="647" y="3764"/>
                    </a:cubicBezTo>
                    <a:cubicBezTo>
                      <a:pt x="619" y="3764"/>
                      <a:pt x="590" y="3759"/>
                      <a:pt x="563" y="3748"/>
                    </a:cubicBezTo>
                    <a:cubicBezTo>
                      <a:pt x="446" y="3701"/>
                      <a:pt x="390" y="3569"/>
                      <a:pt x="437" y="3452"/>
                    </a:cubicBezTo>
                    <a:lnTo>
                      <a:pt x="1594" y="543"/>
                    </a:lnTo>
                    <a:cubicBezTo>
                      <a:pt x="1617" y="486"/>
                      <a:pt x="1659" y="441"/>
                      <a:pt x="1714" y="418"/>
                    </a:cubicBezTo>
                    <a:cubicBezTo>
                      <a:pt x="1744" y="405"/>
                      <a:pt x="1775" y="399"/>
                      <a:pt x="1805" y="399"/>
                    </a:cubicBezTo>
                    <a:close/>
                    <a:moveTo>
                      <a:pt x="1803" y="1"/>
                    </a:moveTo>
                    <a:cubicBezTo>
                      <a:pt x="1718" y="1"/>
                      <a:pt x="1634" y="18"/>
                      <a:pt x="1555" y="52"/>
                    </a:cubicBezTo>
                    <a:cubicBezTo>
                      <a:pt x="1401" y="119"/>
                      <a:pt x="1282" y="240"/>
                      <a:pt x="1220" y="396"/>
                    </a:cubicBezTo>
                    <a:lnTo>
                      <a:pt x="63" y="3306"/>
                    </a:lnTo>
                    <a:cubicBezTo>
                      <a:pt x="0" y="3462"/>
                      <a:pt x="2" y="3631"/>
                      <a:pt x="69" y="3787"/>
                    </a:cubicBezTo>
                    <a:cubicBezTo>
                      <a:pt x="176" y="4035"/>
                      <a:pt x="409" y="4157"/>
                      <a:pt x="642" y="4157"/>
                    </a:cubicBezTo>
                    <a:cubicBezTo>
                      <a:pt x="883" y="4157"/>
                      <a:pt x="1126" y="4026"/>
                      <a:pt x="1228" y="3770"/>
                    </a:cubicBezTo>
                    <a:lnTo>
                      <a:pt x="2384" y="862"/>
                    </a:lnTo>
                    <a:cubicBezTo>
                      <a:pt x="2514" y="541"/>
                      <a:pt x="2345" y="169"/>
                      <a:pt x="2035" y="46"/>
                    </a:cubicBezTo>
                    <a:cubicBezTo>
                      <a:pt x="1960" y="16"/>
                      <a:pt x="1881" y="1"/>
                      <a:pt x="180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1341;p48">
                <a:extLst>
                  <a:ext uri="{FF2B5EF4-FFF2-40B4-BE49-F238E27FC236}">
                    <a16:creationId xmlns:a16="http://schemas.microsoft.com/office/drawing/2014/main" id="{174EF559-2725-3DCD-65A8-FA2D77ED66E2}"/>
                  </a:ext>
                </a:extLst>
              </p:cNvPr>
              <p:cNvSpPr/>
              <p:nvPr/>
            </p:nvSpPr>
            <p:spPr>
              <a:xfrm>
                <a:off x="5982925" y="2243575"/>
                <a:ext cx="52100" cy="97075"/>
              </a:xfrm>
              <a:custGeom>
                <a:avLst/>
                <a:gdLst/>
                <a:ahLst/>
                <a:cxnLst/>
                <a:rect l="l" t="t" r="r" b="b"/>
                <a:pathLst>
                  <a:path w="2084" h="3883" extrusionOk="0">
                    <a:moveTo>
                      <a:pt x="648" y="399"/>
                    </a:moveTo>
                    <a:cubicBezTo>
                      <a:pt x="726" y="399"/>
                      <a:pt x="800" y="438"/>
                      <a:pt x="843" y="508"/>
                    </a:cubicBezTo>
                    <a:lnTo>
                      <a:pt x="1620" y="1797"/>
                    </a:lnTo>
                    <a:cubicBezTo>
                      <a:pt x="1663" y="1871"/>
                      <a:pt x="1664" y="1959"/>
                      <a:pt x="1622" y="2030"/>
                    </a:cubicBezTo>
                    <a:lnTo>
                      <a:pt x="845" y="3371"/>
                    </a:lnTo>
                    <a:cubicBezTo>
                      <a:pt x="804" y="3441"/>
                      <a:pt x="728" y="3485"/>
                      <a:pt x="648" y="3485"/>
                    </a:cubicBezTo>
                    <a:cubicBezTo>
                      <a:pt x="547" y="3485"/>
                      <a:pt x="455" y="3415"/>
                      <a:pt x="429" y="3315"/>
                    </a:cubicBezTo>
                    <a:cubicBezTo>
                      <a:pt x="413" y="3258"/>
                      <a:pt x="421" y="3195"/>
                      <a:pt x="452" y="3142"/>
                    </a:cubicBezTo>
                    <a:lnTo>
                      <a:pt x="1102" y="2019"/>
                    </a:lnTo>
                    <a:cubicBezTo>
                      <a:pt x="1139" y="1957"/>
                      <a:pt x="1138" y="1879"/>
                      <a:pt x="1100" y="1817"/>
                    </a:cubicBezTo>
                    <a:lnTo>
                      <a:pt x="454" y="744"/>
                    </a:lnTo>
                    <a:cubicBezTo>
                      <a:pt x="423" y="691"/>
                      <a:pt x="413" y="630"/>
                      <a:pt x="429" y="572"/>
                    </a:cubicBezTo>
                    <a:cubicBezTo>
                      <a:pt x="454" y="473"/>
                      <a:pt x="546" y="399"/>
                      <a:pt x="648" y="399"/>
                    </a:cubicBezTo>
                    <a:close/>
                    <a:moveTo>
                      <a:pt x="647" y="0"/>
                    </a:moveTo>
                    <a:cubicBezTo>
                      <a:pt x="537" y="0"/>
                      <a:pt x="425" y="29"/>
                      <a:pt x="325" y="89"/>
                    </a:cubicBezTo>
                    <a:cubicBezTo>
                      <a:pt x="181" y="175"/>
                      <a:pt x="80" y="314"/>
                      <a:pt x="41" y="474"/>
                    </a:cubicBezTo>
                    <a:cubicBezTo>
                      <a:pt x="1" y="638"/>
                      <a:pt x="25" y="806"/>
                      <a:pt x="113" y="949"/>
                    </a:cubicBezTo>
                    <a:lnTo>
                      <a:pt x="698" y="1921"/>
                    </a:lnTo>
                    <a:lnTo>
                      <a:pt x="106" y="2941"/>
                    </a:lnTo>
                    <a:cubicBezTo>
                      <a:pt x="24" y="3086"/>
                      <a:pt x="1" y="3255"/>
                      <a:pt x="43" y="3417"/>
                    </a:cubicBezTo>
                    <a:cubicBezTo>
                      <a:pt x="86" y="3579"/>
                      <a:pt x="189" y="3714"/>
                      <a:pt x="335" y="3798"/>
                    </a:cubicBezTo>
                    <a:cubicBezTo>
                      <a:pt x="430" y="3853"/>
                      <a:pt x="539" y="3882"/>
                      <a:pt x="648" y="3882"/>
                    </a:cubicBezTo>
                    <a:cubicBezTo>
                      <a:pt x="873" y="3882"/>
                      <a:pt x="1078" y="3761"/>
                      <a:pt x="1192" y="3569"/>
                    </a:cubicBezTo>
                    <a:lnTo>
                      <a:pt x="1968" y="2227"/>
                    </a:lnTo>
                    <a:cubicBezTo>
                      <a:pt x="2083" y="2035"/>
                      <a:pt x="2082" y="1789"/>
                      <a:pt x="1963" y="1593"/>
                    </a:cubicBezTo>
                    <a:lnTo>
                      <a:pt x="1186" y="303"/>
                    </a:lnTo>
                    <a:cubicBezTo>
                      <a:pt x="1068" y="108"/>
                      <a:pt x="860" y="0"/>
                      <a:pt x="64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1342;p48">
                <a:extLst>
                  <a:ext uri="{FF2B5EF4-FFF2-40B4-BE49-F238E27FC236}">
                    <a16:creationId xmlns:a16="http://schemas.microsoft.com/office/drawing/2014/main" id="{6D22DF8B-9E2D-A94D-001D-68794879AA77}"/>
                  </a:ext>
                </a:extLst>
              </p:cNvPr>
              <p:cNvSpPr/>
              <p:nvPr/>
            </p:nvSpPr>
            <p:spPr>
              <a:xfrm>
                <a:off x="5852175" y="2243575"/>
                <a:ext cx="52125" cy="97150"/>
              </a:xfrm>
              <a:custGeom>
                <a:avLst/>
                <a:gdLst/>
                <a:ahLst/>
                <a:cxnLst/>
                <a:rect l="l" t="t" r="r" b="b"/>
                <a:pathLst>
                  <a:path w="2085" h="3886" extrusionOk="0">
                    <a:moveTo>
                      <a:pt x="1431" y="405"/>
                    </a:moveTo>
                    <a:cubicBezTo>
                      <a:pt x="1529" y="405"/>
                      <a:pt x="1626" y="464"/>
                      <a:pt x="1653" y="574"/>
                    </a:cubicBezTo>
                    <a:cubicBezTo>
                      <a:pt x="1668" y="633"/>
                      <a:pt x="1659" y="695"/>
                      <a:pt x="1628" y="745"/>
                    </a:cubicBezTo>
                    <a:lnTo>
                      <a:pt x="981" y="1818"/>
                    </a:lnTo>
                    <a:cubicBezTo>
                      <a:pt x="944" y="1881"/>
                      <a:pt x="942" y="1959"/>
                      <a:pt x="980" y="2021"/>
                    </a:cubicBezTo>
                    <a:lnTo>
                      <a:pt x="1629" y="3144"/>
                    </a:lnTo>
                    <a:cubicBezTo>
                      <a:pt x="1660" y="3197"/>
                      <a:pt x="1668" y="3258"/>
                      <a:pt x="1653" y="3317"/>
                    </a:cubicBezTo>
                    <a:cubicBezTo>
                      <a:pt x="1626" y="3417"/>
                      <a:pt x="1536" y="3487"/>
                      <a:pt x="1433" y="3487"/>
                    </a:cubicBezTo>
                    <a:cubicBezTo>
                      <a:pt x="1352" y="3487"/>
                      <a:pt x="1277" y="3445"/>
                      <a:pt x="1237" y="3373"/>
                    </a:cubicBezTo>
                    <a:lnTo>
                      <a:pt x="460" y="2032"/>
                    </a:lnTo>
                    <a:cubicBezTo>
                      <a:pt x="419" y="1960"/>
                      <a:pt x="419" y="1873"/>
                      <a:pt x="461" y="1800"/>
                    </a:cubicBezTo>
                    <a:lnTo>
                      <a:pt x="1238" y="512"/>
                    </a:lnTo>
                    <a:cubicBezTo>
                      <a:pt x="1282" y="439"/>
                      <a:pt x="1357" y="405"/>
                      <a:pt x="1431" y="405"/>
                    </a:cubicBezTo>
                    <a:close/>
                    <a:moveTo>
                      <a:pt x="1435" y="1"/>
                    </a:moveTo>
                    <a:cubicBezTo>
                      <a:pt x="1385" y="1"/>
                      <a:pt x="1334" y="7"/>
                      <a:pt x="1284" y="19"/>
                    </a:cubicBezTo>
                    <a:cubicBezTo>
                      <a:pt x="1120" y="60"/>
                      <a:pt x="983" y="161"/>
                      <a:pt x="897" y="303"/>
                    </a:cubicBezTo>
                    <a:lnTo>
                      <a:pt x="122" y="1593"/>
                    </a:lnTo>
                    <a:cubicBezTo>
                      <a:pt x="2" y="1789"/>
                      <a:pt x="0" y="2032"/>
                      <a:pt x="115" y="2231"/>
                    </a:cubicBezTo>
                    <a:lnTo>
                      <a:pt x="893" y="3572"/>
                    </a:lnTo>
                    <a:cubicBezTo>
                      <a:pt x="1003" y="3765"/>
                      <a:pt x="1212" y="3885"/>
                      <a:pt x="1435" y="3885"/>
                    </a:cubicBezTo>
                    <a:cubicBezTo>
                      <a:pt x="1544" y="3885"/>
                      <a:pt x="1653" y="3857"/>
                      <a:pt x="1749" y="3803"/>
                    </a:cubicBezTo>
                    <a:cubicBezTo>
                      <a:pt x="1893" y="3719"/>
                      <a:pt x="1998" y="3582"/>
                      <a:pt x="2041" y="3421"/>
                    </a:cubicBezTo>
                    <a:cubicBezTo>
                      <a:pt x="2084" y="3259"/>
                      <a:pt x="2062" y="3089"/>
                      <a:pt x="1977" y="2946"/>
                    </a:cubicBezTo>
                    <a:lnTo>
                      <a:pt x="1385" y="1926"/>
                    </a:lnTo>
                    <a:lnTo>
                      <a:pt x="1970" y="954"/>
                    </a:lnTo>
                    <a:cubicBezTo>
                      <a:pt x="2058" y="809"/>
                      <a:pt x="2084" y="641"/>
                      <a:pt x="2042" y="477"/>
                    </a:cubicBezTo>
                    <a:cubicBezTo>
                      <a:pt x="2002" y="314"/>
                      <a:pt x="1900" y="177"/>
                      <a:pt x="1759" y="91"/>
                    </a:cubicBezTo>
                    <a:cubicBezTo>
                      <a:pt x="1658" y="32"/>
                      <a:pt x="1548" y="1"/>
                      <a:pt x="143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87" name="Groupe 86">
            <a:extLst>
              <a:ext uri="{FF2B5EF4-FFF2-40B4-BE49-F238E27FC236}">
                <a16:creationId xmlns:a16="http://schemas.microsoft.com/office/drawing/2014/main" id="{AE8A079D-B30D-4377-F55C-19C940F0C937}"/>
              </a:ext>
            </a:extLst>
          </p:cNvPr>
          <p:cNvGrpSpPr/>
          <p:nvPr/>
        </p:nvGrpSpPr>
        <p:grpSpPr>
          <a:xfrm>
            <a:off x="6703649" y="2654188"/>
            <a:ext cx="672300" cy="672300"/>
            <a:chOff x="6654775" y="2615605"/>
            <a:chExt cx="672300" cy="672300"/>
          </a:xfrm>
        </p:grpSpPr>
        <p:sp>
          <p:nvSpPr>
            <p:cNvPr id="10" name="Google Shape;755;p34">
              <a:extLst>
                <a:ext uri="{FF2B5EF4-FFF2-40B4-BE49-F238E27FC236}">
                  <a16:creationId xmlns:a16="http://schemas.microsoft.com/office/drawing/2014/main" id="{89AB69EA-A184-F85D-167E-E61D3A3AAB2F}"/>
                </a:ext>
              </a:extLst>
            </p:cNvPr>
            <p:cNvSpPr/>
            <p:nvPr/>
          </p:nvSpPr>
          <p:spPr>
            <a:xfrm>
              <a:off x="6654775" y="2615605"/>
              <a:ext cx="672300" cy="672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Figtree"/>
                <a:ea typeface="Figtree"/>
                <a:cs typeface="Figtree"/>
                <a:sym typeface="Figtree"/>
              </a:endParaRPr>
            </a:p>
          </p:txBody>
        </p:sp>
        <p:pic>
          <p:nvPicPr>
            <p:cNvPr id="83" name="Image 82">
              <a:extLst>
                <a:ext uri="{FF2B5EF4-FFF2-40B4-BE49-F238E27FC236}">
                  <a16:creationId xmlns:a16="http://schemas.microsoft.com/office/drawing/2014/main" id="{B70F50E3-75F1-F075-B00C-7AB66695E69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733787" y="2701382"/>
              <a:ext cx="500728" cy="50072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607375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7">
          <a:extLst>
            <a:ext uri="{FF2B5EF4-FFF2-40B4-BE49-F238E27FC236}">
              <a16:creationId xmlns:a16="http://schemas.microsoft.com/office/drawing/2014/main" id="{B94B4C0B-4088-6119-E14E-889356F034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32">
            <a:extLst>
              <a:ext uri="{FF2B5EF4-FFF2-40B4-BE49-F238E27FC236}">
                <a16:creationId xmlns:a16="http://schemas.microsoft.com/office/drawing/2014/main" id="{9710AB8A-BFB0-C1CD-9D9A-39009DEA58B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8119" y="2773226"/>
            <a:ext cx="4774586" cy="16637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4800" dirty="0"/>
              <a:t>Faisabilité</a:t>
            </a:r>
            <a:endParaRPr dirty="0"/>
          </a:p>
        </p:txBody>
      </p:sp>
      <p:sp>
        <p:nvSpPr>
          <p:cNvPr id="4" name="Google Shape;709;p32">
            <a:extLst>
              <a:ext uri="{FF2B5EF4-FFF2-40B4-BE49-F238E27FC236}">
                <a16:creationId xmlns:a16="http://schemas.microsoft.com/office/drawing/2014/main" id="{5C502745-7297-E915-E844-EE5444FEC4A5}"/>
              </a:ext>
            </a:extLst>
          </p:cNvPr>
          <p:cNvSpPr txBox="1">
            <a:spLocks/>
          </p:cNvSpPr>
          <p:nvPr/>
        </p:nvSpPr>
        <p:spPr>
          <a:xfrm>
            <a:off x="2046712" y="1575088"/>
            <a:ext cx="1097400" cy="1097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chibsted Grotesk"/>
              <a:buNone/>
              <a:defRPr sz="60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chibsted Grotesk"/>
              <a:buNone/>
              <a:defRPr sz="6000" b="0" i="0" u="none" strike="noStrike" cap="none">
                <a:solidFill>
                  <a:schemeClr val="lt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chibsted Grotesk"/>
              <a:buNone/>
              <a:defRPr sz="6000" b="0" i="0" u="none" strike="noStrike" cap="none">
                <a:solidFill>
                  <a:schemeClr val="lt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chibsted Grotesk"/>
              <a:buNone/>
              <a:defRPr sz="6000" b="0" i="0" u="none" strike="noStrike" cap="none">
                <a:solidFill>
                  <a:schemeClr val="lt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chibsted Grotesk"/>
              <a:buNone/>
              <a:defRPr sz="6000" b="0" i="0" u="none" strike="noStrike" cap="none">
                <a:solidFill>
                  <a:schemeClr val="lt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chibsted Grotesk"/>
              <a:buNone/>
              <a:defRPr sz="6000" b="0" i="0" u="none" strike="noStrike" cap="none">
                <a:solidFill>
                  <a:schemeClr val="lt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chibsted Grotesk"/>
              <a:buNone/>
              <a:defRPr sz="6000" b="0" i="0" u="none" strike="noStrike" cap="none">
                <a:solidFill>
                  <a:schemeClr val="lt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chibsted Grotesk"/>
              <a:buNone/>
              <a:defRPr sz="6000" b="0" i="0" u="none" strike="noStrike" cap="none">
                <a:solidFill>
                  <a:schemeClr val="lt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chibsted Grotesk"/>
              <a:buNone/>
              <a:defRPr sz="6000" b="0" i="0" u="none" strike="noStrike" cap="none">
                <a:solidFill>
                  <a:schemeClr val="lt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9pPr>
          </a:lstStyle>
          <a:p>
            <a:r>
              <a:rPr lang="en" dirty="0"/>
              <a:t>05</a:t>
            </a:r>
          </a:p>
        </p:txBody>
      </p:sp>
      <p:pic>
        <p:nvPicPr>
          <p:cNvPr id="12" name="Graphique 11">
            <a:extLst>
              <a:ext uri="{FF2B5EF4-FFF2-40B4-BE49-F238E27FC236}">
                <a16:creationId xmlns:a16="http://schemas.microsoft.com/office/drawing/2014/main" id="{1EC7D112-D105-D584-DE70-98E671B826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8005919">
            <a:off x="5307121" y="460848"/>
            <a:ext cx="1711742" cy="2506480"/>
          </a:xfrm>
          <a:prstGeom prst="rect">
            <a:avLst/>
          </a:prstGeom>
        </p:spPr>
      </p:pic>
      <p:pic>
        <p:nvPicPr>
          <p:cNvPr id="13" name="Graphique 12">
            <a:extLst>
              <a:ext uri="{FF2B5EF4-FFF2-40B4-BE49-F238E27FC236}">
                <a16:creationId xmlns:a16="http://schemas.microsoft.com/office/drawing/2014/main" id="{9CDF390C-843B-D71B-67D8-DD0C046F40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3600000">
            <a:off x="6022621" y="1877880"/>
            <a:ext cx="1711740" cy="2506476"/>
          </a:xfrm>
          <a:prstGeom prst="rect">
            <a:avLst/>
          </a:prstGeom>
        </p:spPr>
      </p:pic>
      <p:pic>
        <p:nvPicPr>
          <p:cNvPr id="14" name="Graphique 13">
            <a:extLst>
              <a:ext uri="{FF2B5EF4-FFF2-40B4-BE49-F238E27FC236}">
                <a16:creationId xmlns:a16="http://schemas.microsoft.com/office/drawing/2014/main" id="{E0B448BE-987D-48B4-1232-7E3AA02FD0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4436942" y="1798823"/>
            <a:ext cx="1711740" cy="2506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7772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6">
          <a:extLst>
            <a:ext uri="{FF2B5EF4-FFF2-40B4-BE49-F238E27FC236}">
              <a16:creationId xmlns:a16="http://schemas.microsoft.com/office/drawing/2014/main" id="{960DBA35-CF15-EC48-D9A1-E86A2A1E52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754;p34">
            <a:extLst>
              <a:ext uri="{FF2B5EF4-FFF2-40B4-BE49-F238E27FC236}">
                <a16:creationId xmlns:a16="http://schemas.microsoft.com/office/drawing/2014/main" id="{287074CA-BE7D-0F52-A390-7CD73E67D1E5}"/>
              </a:ext>
            </a:extLst>
          </p:cNvPr>
          <p:cNvSpPr/>
          <p:nvPr/>
        </p:nvSpPr>
        <p:spPr>
          <a:xfrm>
            <a:off x="5988794" y="2849202"/>
            <a:ext cx="980890" cy="98089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42" name="Google Shape;754;p34">
            <a:extLst>
              <a:ext uri="{FF2B5EF4-FFF2-40B4-BE49-F238E27FC236}">
                <a16:creationId xmlns:a16="http://schemas.microsoft.com/office/drawing/2014/main" id="{A193609A-B29F-4204-94D0-5272E2DDDCE2}"/>
              </a:ext>
            </a:extLst>
          </p:cNvPr>
          <p:cNvSpPr/>
          <p:nvPr/>
        </p:nvSpPr>
        <p:spPr>
          <a:xfrm>
            <a:off x="2174316" y="2846089"/>
            <a:ext cx="980890" cy="98089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41" name="Google Shape;754;p34">
            <a:extLst>
              <a:ext uri="{FF2B5EF4-FFF2-40B4-BE49-F238E27FC236}">
                <a16:creationId xmlns:a16="http://schemas.microsoft.com/office/drawing/2014/main" id="{81192118-F833-6AA6-0394-EBFB73161008}"/>
              </a:ext>
            </a:extLst>
          </p:cNvPr>
          <p:cNvSpPr/>
          <p:nvPr/>
        </p:nvSpPr>
        <p:spPr>
          <a:xfrm>
            <a:off x="4081555" y="1402618"/>
            <a:ext cx="980890" cy="98089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29" name="Google Shape;709;p32">
            <a:extLst>
              <a:ext uri="{FF2B5EF4-FFF2-40B4-BE49-F238E27FC236}">
                <a16:creationId xmlns:a16="http://schemas.microsoft.com/office/drawing/2014/main" id="{3F09CA6A-E487-B809-0606-85CBA1EF992F}"/>
              </a:ext>
            </a:extLst>
          </p:cNvPr>
          <p:cNvSpPr txBox="1">
            <a:spLocks/>
          </p:cNvSpPr>
          <p:nvPr/>
        </p:nvSpPr>
        <p:spPr>
          <a:xfrm>
            <a:off x="507451" y="305320"/>
            <a:ext cx="3871509" cy="756036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chibsted Grotesk"/>
              <a:buNone/>
              <a:defRPr sz="60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chibsted Grotesk"/>
              <a:buNone/>
              <a:defRPr sz="6000" b="0" i="0" u="none" strike="noStrike" cap="none">
                <a:solidFill>
                  <a:schemeClr val="lt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chibsted Grotesk"/>
              <a:buNone/>
              <a:defRPr sz="6000" b="0" i="0" u="none" strike="noStrike" cap="none">
                <a:solidFill>
                  <a:schemeClr val="lt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chibsted Grotesk"/>
              <a:buNone/>
              <a:defRPr sz="6000" b="0" i="0" u="none" strike="noStrike" cap="none">
                <a:solidFill>
                  <a:schemeClr val="lt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chibsted Grotesk"/>
              <a:buNone/>
              <a:defRPr sz="6000" b="0" i="0" u="none" strike="noStrike" cap="none">
                <a:solidFill>
                  <a:schemeClr val="lt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chibsted Grotesk"/>
              <a:buNone/>
              <a:defRPr sz="6000" b="0" i="0" u="none" strike="noStrike" cap="none">
                <a:solidFill>
                  <a:schemeClr val="lt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chibsted Grotesk"/>
              <a:buNone/>
              <a:defRPr sz="6000" b="0" i="0" u="none" strike="noStrike" cap="none">
                <a:solidFill>
                  <a:schemeClr val="lt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chibsted Grotesk"/>
              <a:buNone/>
              <a:defRPr sz="6000" b="0" i="0" u="none" strike="noStrike" cap="none">
                <a:solidFill>
                  <a:schemeClr val="lt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chibsted Grotesk"/>
              <a:buNone/>
              <a:defRPr sz="6000" b="0" i="0" u="none" strike="noStrike" cap="none">
                <a:solidFill>
                  <a:schemeClr val="lt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9pPr>
          </a:lstStyle>
          <a:p>
            <a:pPr algn="l"/>
            <a:r>
              <a:rPr lang="en" sz="4800" dirty="0"/>
              <a:t>05</a:t>
            </a:r>
          </a:p>
        </p:txBody>
      </p:sp>
      <p:sp>
        <p:nvSpPr>
          <p:cNvPr id="28" name="Google Shape;708;p32">
            <a:extLst>
              <a:ext uri="{FF2B5EF4-FFF2-40B4-BE49-F238E27FC236}">
                <a16:creationId xmlns:a16="http://schemas.microsoft.com/office/drawing/2014/main" id="{09FB80BC-0EEF-13C5-4210-E4CD33072D00}"/>
              </a:ext>
            </a:extLst>
          </p:cNvPr>
          <p:cNvSpPr txBox="1">
            <a:spLocks/>
          </p:cNvSpPr>
          <p:nvPr/>
        </p:nvSpPr>
        <p:spPr>
          <a:xfrm>
            <a:off x="1635759" y="398631"/>
            <a:ext cx="2666225" cy="5694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Schibsted Grotesk"/>
              <a:buNone/>
              <a:defRPr sz="60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Schibsted Grotesk"/>
              <a:buNone/>
              <a:defRPr sz="96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Schibsted Grotesk"/>
              <a:buNone/>
              <a:defRPr sz="96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Schibsted Grotesk"/>
              <a:buNone/>
              <a:defRPr sz="96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Schibsted Grotesk"/>
              <a:buNone/>
              <a:defRPr sz="96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Schibsted Grotesk"/>
              <a:buNone/>
              <a:defRPr sz="96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Schibsted Grotesk"/>
              <a:buNone/>
              <a:defRPr sz="96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Schibsted Grotesk"/>
              <a:buNone/>
              <a:defRPr sz="96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Schibsted Grotesk"/>
              <a:buNone/>
              <a:defRPr sz="96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9pPr>
          </a:lstStyle>
          <a:p>
            <a:r>
              <a:rPr lang="fr-FR" sz="3600" dirty="0"/>
              <a:t>Faisabilité</a:t>
            </a:r>
          </a:p>
        </p:txBody>
      </p:sp>
      <p:pic>
        <p:nvPicPr>
          <p:cNvPr id="33" name="Graphique 32">
            <a:extLst>
              <a:ext uri="{FF2B5EF4-FFF2-40B4-BE49-F238E27FC236}">
                <a16:creationId xmlns:a16="http://schemas.microsoft.com/office/drawing/2014/main" id="{50228E22-8A33-C07F-85C4-257821739C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8005919">
            <a:off x="4313129" y="1492456"/>
            <a:ext cx="517742" cy="758122"/>
          </a:xfrm>
          <a:prstGeom prst="rect">
            <a:avLst/>
          </a:prstGeom>
        </p:spPr>
      </p:pic>
      <p:pic>
        <p:nvPicPr>
          <p:cNvPr id="34" name="Graphique 33">
            <a:extLst>
              <a:ext uri="{FF2B5EF4-FFF2-40B4-BE49-F238E27FC236}">
                <a16:creationId xmlns:a16="http://schemas.microsoft.com/office/drawing/2014/main" id="{517CC804-FCE8-9187-44C8-C4374EF3A2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3600000">
            <a:off x="6228030" y="3015537"/>
            <a:ext cx="502418" cy="735684"/>
          </a:xfrm>
          <a:prstGeom prst="rect">
            <a:avLst/>
          </a:prstGeom>
        </p:spPr>
      </p:pic>
      <p:pic>
        <p:nvPicPr>
          <p:cNvPr id="35" name="Graphique 34">
            <a:extLst>
              <a:ext uri="{FF2B5EF4-FFF2-40B4-BE49-F238E27FC236}">
                <a16:creationId xmlns:a16="http://schemas.microsoft.com/office/drawing/2014/main" id="{4AADC44C-3D44-3A95-00AC-05D5FD8C20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2425955" y="2993398"/>
            <a:ext cx="477612" cy="699362"/>
          </a:xfrm>
          <a:prstGeom prst="rect">
            <a:avLst/>
          </a:prstGeom>
        </p:spPr>
      </p:pic>
      <p:sp>
        <p:nvSpPr>
          <p:cNvPr id="37" name="Google Shape;748;p34">
            <a:extLst>
              <a:ext uri="{FF2B5EF4-FFF2-40B4-BE49-F238E27FC236}">
                <a16:creationId xmlns:a16="http://schemas.microsoft.com/office/drawing/2014/main" id="{106BCD46-53A4-7D90-5FC6-19DA34BCC716}"/>
              </a:ext>
            </a:extLst>
          </p:cNvPr>
          <p:cNvSpPr txBox="1">
            <a:spLocks/>
          </p:cNvSpPr>
          <p:nvPr/>
        </p:nvSpPr>
        <p:spPr>
          <a:xfrm>
            <a:off x="3508166" y="2479475"/>
            <a:ext cx="2127668" cy="452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fr-FR" sz="1800" b="1" dirty="0">
                <a:solidFill>
                  <a:schemeClr val="tx1">
                    <a:lumMod val="50000"/>
                  </a:schemeClr>
                </a:solidFill>
                <a:latin typeface="Schibsted Grotesk SemiBold" panose="020B0604020202020204" charset="0"/>
                <a:cs typeface="Schibsted Grotesk SemiBold" panose="020B0604020202020204" charset="0"/>
              </a:rPr>
              <a:t>Performance</a:t>
            </a:r>
          </a:p>
        </p:txBody>
      </p:sp>
      <p:sp>
        <p:nvSpPr>
          <p:cNvPr id="39" name="Google Shape;748;p34">
            <a:extLst>
              <a:ext uri="{FF2B5EF4-FFF2-40B4-BE49-F238E27FC236}">
                <a16:creationId xmlns:a16="http://schemas.microsoft.com/office/drawing/2014/main" id="{DBAFA880-434C-343F-296C-A5B0EF3E9AF3}"/>
              </a:ext>
            </a:extLst>
          </p:cNvPr>
          <p:cNvSpPr txBox="1">
            <a:spLocks/>
          </p:cNvSpPr>
          <p:nvPr/>
        </p:nvSpPr>
        <p:spPr>
          <a:xfrm>
            <a:off x="1978610" y="3934004"/>
            <a:ext cx="1372300" cy="452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fr-FR" sz="1800" b="1" dirty="0">
                <a:solidFill>
                  <a:schemeClr val="tx1">
                    <a:lumMod val="50000"/>
                  </a:schemeClr>
                </a:solidFill>
                <a:latin typeface="Schibsted Grotesk SemiBold" panose="020B0604020202020204" charset="0"/>
                <a:cs typeface="Schibsted Grotesk SemiBold" panose="020B0604020202020204" charset="0"/>
              </a:rPr>
              <a:t>Budget</a:t>
            </a:r>
          </a:p>
        </p:txBody>
      </p:sp>
      <p:sp>
        <p:nvSpPr>
          <p:cNvPr id="40" name="Google Shape;748;p34">
            <a:extLst>
              <a:ext uri="{FF2B5EF4-FFF2-40B4-BE49-F238E27FC236}">
                <a16:creationId xmlns:a16="http://schemas.microsoft.com/office/drawing/2014/main" id="{96402D8B-E8EE-B263-7B3D-BFBE6708B6FA}"/>
              </a:ext>
            </a:extLst>
          </p:cNvPr>
          <p:cNvSpPr txBox="1">
            <a:spLocks/>
          </p:cNvSpPr>
          <p:nvPr/>
        </p:nvSpPr>
        <p:spPr>
          <a:xfrm>
            <a:off x="5826158" y="3934004"/>
            <a:ext cx="1306162" cy="452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fr-FR" sz="1800" b="1" dirty="0">
                <a:solidFill>
                  <a:schemeClr val="tx1">
                    <a:lumMod val="50000"/>
                  </a:schemeClr>
                </a:solidFill>
                <a:latin typeface="Schibsted Grotesk SemiBold" panose="020B0604020202020204" charset="0"/>
                <a:cs typeface="Schibsted Grotesk SemiBold" panose="020B0604020202020204" charset="0"/>
              </a:rPr>
              <a:t>Temps</a:t>
            </a:r>
          </a:p>
        </p:txBody>
      </p:sp>
    </p:spTree>
    <p:extLst>
      <p:ext uri="{BB962C8B-B14F-4D97-AF65-F5344CB8AC3E}">
        <p14:creationId xmlns:p14="http://schemas.microsoft.com/office/powerpoint/2010/main" val="5181692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6">
          <a:extLst>
            <a:ext uri="{FF2B5EF4-FFF2-40B4-BE49-F238E27FC236}">
              <a16:creationId xmlns:a16="http://schemas.microsoft.com/office/drawing/2014/main" id="{185437A4-8593-B7AA-6A67-39529F49ED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754;p34">
            <a:extLst>
              <a:ext uri="{FF2B5EF4-FFF2-40B4-BE49-F238E27FC236}">
                <a16:creationId xmlns:a16="http://schemas.microsoft.com/office/drawing/2014/main" id="{16A372AE-C4E9-4E1A-65CD-CB9C25E6A17C}"/>
              </a:ext>
            </a:extLst>
          </p:cNvPr>
          <p:cNvSpPr/>
          <p:nvPr/>
        </p:nvSpPr>
        <p:spPr>
          <a:xfrm>
            <a:off x="9577814" y="2965440"/>
            <a:ext cx="980890" cy="98089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42" name="Google Shape;754;p34">
            <a:extLst>
              <a:ext uri="{FF2B5EF4-FFF2-40B4-BE49-F238E27FC236}">
                <a16:creationId xmlns:a16="http://schemas.microsoft.com/office/drawing/2014/main" id="{8CABFEC4-EB75-40BE-FEEA-AB41A5DA71CE}"/>
              </a:ext>
            </a:extLst>
          </p:cNvPr>
          <p:cNvSpPr/>
          <p:nvPr/>
        </p:nvSpPr>
        <p:spPr>
          <a:xfrm>
            <a:off x="-1337699" y="2962327"/>
            <a:ext cx="980890" cy="98089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41" name="Google Shape;754;p34">
            <a:extLst>
              <a:ext uri="{FF2B5EF4-FFF2-40B4-BE49-F238E27FC236}">
                <a16:creationId xmlns:a16="http://schemas.microsoft.com/office/drawing/2014/main" id="{BDB0EAFB-0E4E-FF27-80B6-435476849263}"/>
              </a:ext>
            </a:extLst>
          </p:cNvPr>
          <p:cNvSpPr/>
          <p:nvPr/>
        </p:nvSpPr>
        <p:spPr>
          <a:xfrm>
            <a:off x="4684406" y="335764"/>
            <a:ext cx="664834" cy="664834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29" name="Google Shape;709;p32">
            <a:extLst>
              <a:ext uri="{FF2B5EF4-FFF2-40B4-BE49-F238E27FC236}">
                <a16:creationId xmlns:a16="http://schemas.microsoft.com/office/drawing/2014/main" id="{7F62208B-5B2E-2FC0-85CD-8E31309A3E15}"/>
              </a:ext>
            </a:extLst>
          </p:cNvPr>
          <p:cNvSpPr txBox="1">
            <a:spLocks/>
          </p:cNvSpPr>
          <p:nvPr/>
        </p:nvSpPr>
        <p:spPr>
          <a:xfrm>
            <a:off x="507451" y="305320"/>
            <a:ext cx="3871509" cy="756036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chibsted Grotesk"/>
              <a:buNone/>
              <a:defRPr sz="60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chibsted Grotesk"/>
              <a:buNone/>
              <a:defRPr sz="6000" b="0" i="0" u="none" strike="noStrike" cap="none">
                <a:solidFill>
                  <a:schemeClr val="lt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chibsted Grotesk"/>
              <a:buNone/>
              <a:defRPr sz="6000" b="0" i="0" u="none" strike="noStrike" cap="none">
                <a:solidFill>
                  <a:schemeClr val="lt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chibsted Grotesk"/>
              <a:buNone/>
              <a:defRPr sz="6000" b="0" i="0" u="none" strike="noStrike" cap="none">
                <a:solidFill>
                  <a:schemeClr val="lt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chibsted Grotesk"/>
              <a:buNone/>
              <a:defRPr sz="6000" b="0" i="0" u="none" strike="noStrike" cap="none">
                <a:solidFill>
                  <a:schemeClr val="lt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chibsted Grotesk"/>
              <a:buNone/>
              <a:defRPr sz="6000" b="0" i="0" u="none" strike="noStrike" cap="none">
                <a:solidFill>
                  <a:schemeClr val="lt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chibsted Grotesk"/>
              <a:buNone/>
              <a:defRPr sz="6000" b="0" i="0" u="none" strike="noStrike" cap="none">
                <a:solidFill>
                  <a:schemeClr val="lt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chibsted Grotesk"/>
              <a:buNone/>
              <a:defRPr sz="6000" b="0" i="0" u="none" strike="noStrike" cap="none">
                <a:solidFill>
                  <a:schemeClr val="lt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chibsted Grotesk"/>
              <a:buNone/>
              <a:defRPr sz="6000" b="0" i="0" u="none" strike="noStrike" cap="none">
                <a:solidFill>
                  <a:schemeClr val="lt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9pPr>
          </a:lstStyle>
          <a:p>
            <a:pPr algn="l"/>
            <a:r>
              <a:rPr lang="en" sz="4800" dirty="0"/>
              <a:t>05</a:t>
            </a:r>
          </a:p>
        </p:txBody>
      </p:sp>
      <p:sp>
        <p:nvSpPr>
          <p:cNvPr id="28" name="Google Shape;708;p32">
            <a:extLst>
              <a:ext uri="{FF2B5EF4-FFF2-40B4-BE49-F238E27FC236}">
                <a16:creationId xmlns:a16="http://schemas.microsoft.com/office/drawing/2014/main" id="{958F72FB-EA47-7090-F83F-B7A872B293B9}"/>
              </a:ext>
            </a:extLst>
          </p:cNvPr>
          <p:cNvSpPr txBox="1">
            <a:spLocks/>
          </p:cNvSpPr>
          <p:nvPr/>
        </p:nvSpPr>
        <p:spPr>
          <a:xfrm>
            <a:off x="1635759" y="398631"/>
            <a:ext cx="2666225" cy="5694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Schibsted Grotesk"/>
              <a:buNone/>
              <a:defRPr sz="60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Schibsted Grotesk"/>
              <a:buNone/>
              <a:defRPr sz="96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Schibsted Grotesk"/>
              <a:buNone/>
              <a:defRPr sz="96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Schibsted Grotesk"/>
              <a:buNone/>
              <a:defRPr sz="96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Schibsted Grotesk"/>
              <a:buNone/>
              <a:defRPr sz="96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Schibsted Grotesk"/>
              <a:buNone/>
              <a:defRPr sz="96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Schibsted Grotesk"/>
              <a:buNone/>
              <a:defRPr sz="96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Schibsted Grotesk"/>
              <a:buNone/>
              <a:defRPr sz="96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Schibsted Grotesk"/>
              <a:buNone/>
              <a:defRPr sz="96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9pPr>
          </a:lstStyle>
          <a:p>
            <a:r>
              <a:rPr lang="fr-FR" sz="3600" dirty="0"/>
              <a:t>Faisabilité</a:t>
            </a:r>
          </a:p>
        </p:txBody>
      </p:sp>
      <p:pic>
        <p:nvPicPr>
          <p:cNvPr id="33" name="Graphique 32">
            <a:extLst>
              <a:ext uri="{FF2B5EF4-FFF2-40B4-BE49-F238E27FC236}">
                <a16:creationId xmlns:a16="http://schemas.microsoft.com/office/drawing/2014/main" id="{9E63B14D-05FE-3F54-9743-4036261DCB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8005919">
            <a:off x="4841364" y="389712"/>
            <a:ext cx="350918" cy="513846"/>
          </a:xfrm>
          <a:prstGeom prst="rect">
            <a:avLst/>
          </a:prstGeom>
        </p:spPr>
      </p:pic>
      <p:pic>
        <p:nvPicPr>
          <p:cNvPr id="34" name="Graphique 33">
            <a:extLst>
              <a:ext uri="{FF2B5EF4-FFF2-40B4-BE49-F238E27FC236}">
                <a16:creationId xmlns:a16="http://schemas.microsoft.com/office/drawing/2014/main" id="{9C8EA140-9D07-2F06-63F2-0EAEFAA929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3600000">
            <a:off x="9817050" y="3131775"/>
            <a:ext cx="502418" cy="735684"/>
          </a:xfrm>
          <a:prstGeom prst="rect">
            <a:avLst/>
          </a:prstGeom>
        </p:spPr>
      </p:pic>
      <p:pic>
        <p:nvPicPr>
          <p:cNvPr id="35" name="Graphique 34">
            <a:extLst>
              <a:ext uri="{FF2B5EF4-FFF2-40B4-BE49-F238E27FC236}">
                <a16:creationId xmlns:a16="http://schemas.microsoft.com/office/drawing/2014/main" id="{91D317B4-F465-A963-AB74-24D0D207D6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-1086060" y="3109636"/>
            <a:ext cx="477612" cy="699362"/>
          </a:xfrm>
          <a:prstGeom prst="rect">
            <a:avLst/>
          </a:prstGeom>
        </p:spPr>
      </p:pic>
      <p:sp>
        <p:nvSpPr>
          <p:cNvPr id="37" name="Google Shape;748;p34">
            <a:extLst>
              <a:ext uri="{FF2B5EF4-FFF2-40B4-BE49-F238E27FC236}">
                <a16:creationId xmlns:a16="http://schemas.microsoft.com/office/drawing/2014/main" id="{BEB09B46-59D0-D87D-9B79-63FE16C72850}"/>
              </a:ext>
            </a:extLst>
          </p:cNvPr>
          <p:cNvSpPr txBox="1">
            <a:spLocks/>
          </p:cNvSpPr>
          <p:nvPr/>
        </p:nvSpPr>
        <p:spPr>
          <a:xfrm>
            <a:off x="5154086" y="437581"/>
            <a:ext cx="2127668" cy="452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fr-FR" sz="1800" b="1" dirty="0">
                <a:solidFill>
                  <a:schemeClr val="tx1">
                    <a:lumMod val="50000"/>
                  </a:schemeClr>
                </a:solidFill>
                <a:latin typeface="Schibsted Grotesk SemiBold" panose="020B0604020202020204" charset="0"/>
                <a:cs typeface="Schibsted Grotesk SemiBold" panose="020B0604020202020204" charset="0"/>
              </a:rPr>
              <a:t>Performance</a:t>
            </a:r>
          </a:p>
        </p:txBody>
      </p:sp>
      <p:sp>
        <p:nvSpPr>
          <p:cNvPr id="39" name="Google Shape;748;p34">
            <a:extLst>
              <a:ext uri="{FF2B5EF4-FFF2-40B4-BE49-F238E27FC236}">
                <a16:creationId xmlns:a16="http://schemas.microsoft.com/office/drawing/2014/main" id="{B5019647-AE3F-1898-B236-1655B7FA9362}"/>
              </a:ext>
            </a:extLst>
          </p:cNvPr>
          <p:cNvSpPr txBox="1">
            <a:spLocks/>
          </p:cNvSpPr>
          <p:nvPr/>
        </p:nvSpPr>
        <p:spPr>
          <a:xfrm>
            <a:off x="-1533405" y="4050242"/>
            <a:ext cx="1372300" cy="452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fr-FR" sz="1800" b="1" dirty="0">
                <a:solidFill>
                  <a:schemeClr val="tx1">
                    <a:lumMod val="50000"/>
                  </a:schemeClr>
                </a:solidFill>
                <a:latin typeface="Schibsted Grotesk SemiBold" panose="020B0604020202020204" charset="0"/>
                <a:cs typeface="Schibsted Grotesk SemiBold" panose="020B0604020202020204" charset="0"/>
              </a:rPr>
              <a:t>Budget</a:t>
            </a:r>
          </a:p>
        </p:txBody>
      </p:sp>
      <p:sp>
        <p:nvSpPr>
          <p:cNvPr id="40" name="Google Shape;748;p34">
            <a:extLst>
              <a:ext uri="{FF2B5EF4-FFF2-40B4-BE49-F238E27FC236}">
                <a16:creationId xmlns:a16="http://schemas.microsoft.com/office/drawing/2014/main" id="{603F7209-259F-74A1-4905-DBCC09583958}"/>
              </a:ext>
            </a:extLst>
          </p:cNvPr>
          <p:cNvSpPr txBox="1">
            <a:spLocks/>
          </p:cNvSpPr>
          <p:nvPr/>
        </p:nvSpPr>
        <p:spPr>
          <a:xfrm>
            <a:off x="9415178" y="4050242"/>
            <a:ext cx="1306162" cy="452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fr-FR" sz="1800" b="1" dirty="0">
                <a:solidFill>
                  <a:schemeClr val="tx1">
                    <a:lumMod val="50000"/>
                  </a:schemeClr>
                </a:solidFill>
                <a:latin typeface="Schibsted Grotesk SemiBold" panose="020B0604020202020204" charset="0"/>
                <a:cs typeface="Schibsted Grotesk SemiBold" panose="020B0604020202020204" charset="0"/>
              </a:rPr>
              <a:t>Temps</a:t>
            </a:r>
          </a:p>
        </p:txBody>
      </p: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CD1DC3E5-E02E-E52A-9146-5C70C66C2BE3}"/>
              </a:ext>
            </a:extLst>
          </p:cNvPr>
          <p:cNvGrpSpPr/>
          <p:nvPr/>
        </p:nvGrpSpPr>
        <p:grpSpPr>
          <a:xfrm>
            <a:off x="4698602" y="-780246"/>
            <a:ext cx="2022938" cy="650638"/>
            <a:chOff x="4698602" y="-780246"/>
            <a:chExt cx="2022938" cy="650638"/>
          </a:xfrm>
        </p:grpSpPr>
        <p:grpSp>
          <p:nvGrpSpPr>
            <p:cNvPr id="8" name="Groupe 7">
              <a:extLst>
                <a:ext uri="{FF2B5EF4-FFF2-40B4-BE49-F238E27FC236}">
                  <a16:creationId xmlns:a16="http://schemas.microsoft.com/office/drawing/2014/main" id="{3C618AA4-58C6-A057-179B-212644AA75C8}"/>
                </a:ext>
              </a:extLst>
            </p:cNvPr>
            <p:cNvGrpSpPr/>
            <p:nvPr/>
          </p:nvGrpSpPr>
          <p:grpSpPr>
            <a:xfrm>
              <a:off x="4698602" y="-780246"/>
              <a:ext cx="650638" cy="650638"/>
              <a:chOff x="4698602" y="-780246"/>
              <a:chExt cx="650638" cy="650638"/>
            </a:xfrm>
          </p:grpSpPr>
          <p:sp>
            <p:nvSpPr>
              <p:cNvPr id="3" name="Google Shape;754;p34">
                <a:extLst>
                  <a:ext uri="{FF2B5EF4-FFF2-40B4-BE49-F238E27FC236}">
                    <a16:creationId xmlns:a16="http://schemas.microsoft.com/office/drawing/2014/main" id="{BB3DB266-A125-7E17-6FE3-FFF17E110799}"/>
                  </a:ext>
                </a:extLst>
              </p:cNvPr>
              <p:cNvSpPr/>
              <p:nvPr/>
            </p:nvSpPr>
            <p:spPr>
              <a:xfrm>
                <a:off x="4698602" y="-780246"/>
                <a:ext cx="650638" cy="650638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Figtree"/>
                  <a:ea typeface="Figtree"/>
                  <a:cs typeface="Figtree"/>
                  <a:sym typeface="Figtree"/>
                </a:endParaRPr>
              </a:p>
            </p:txBody>
          </p:sp>
          <p:pic>
            <p:nvPicPr>
              <p:cNvPr id="5" name="Graphique 4">
                <a:extLst>
                  <a:ext uri="{FF2B5EF4-FFF2-40B4-BE49-F238E27FC236}">
                    <a16:creationId xmlns:a16="http://schemas.microsoft.com/office/drawing/2014/main" id="{B3DC037B-6507-53AF-CA8F-2C4A28C969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 rot="10800000">
                <a:off x="4865518" y="-680330"/>
                <a:ext cx="316806" cy="463896"/>
              </a:xfrm>
              <a:prstGeom prst="rect">
                <a:avLst/>
              </a:prstGeom>
            </p:spPr>
          </p:pic>
        </p:grpSp>
        <p:sp>
          <p:nvSpPr>
            <p:cNvPr id="6" name="Google Shape;748;p34">
              <a:extLst>
                <a:ext uri="{FF2B5EF4-FFF2-40B4-BE49-F238E27FC236}">
                  <a16:creationId xmlns:a16="http://schemas.microsoft.com/office/drawing/2014/main" id="{06AB44C6-7B74-DAF5-F4D7-350180E83C81}"/>
                </a:ext>
              </a:extLst>
            </p:cNvPr>
            <p:cNvSpPr txBox="1">
              <a:spLocks/>
            </p:cNvSpPr>
            <p:nvPr/>
          </p:nvSpPr>
          <p:spPr>
            <a:xfrm>
              <a:off x="5349240" y="-681795"/>
              <a:ext cx="1372300" cy="452100"/>
            </a:xfrm>
            <a:prstGeom prst="rect">
              <a:avLst/>
            </a:prstGeom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fr-FR" sz="1800" b="1" dirty="0">
                  <a:solidFill>
                    <a:schemeClr val="tx1">
                      <a:lumMod val="50000"/>
                    </a:schemeClr>
                  </a:solidFill>
                  <a:latin typeface="Schibsted Grotesk SemiBold" panose="020B0604020202020204" charset="0"/>
                  <a:cs typeface="Schibsted Grotesk SemiBold" panose="020B0604020202020204" charset="0"/>
                </a:rPr>
                <a:t>Budget</a:t>
              </a:r>
            </a:p>
          </p:txBody>
        </p:sp>
      </p:grpSp>
      <p:grpSp>
        <p:nvGrpSpPr>
          <p:cNvPr id="10" name="Groupe 9">
            <a:extLst>
              <a:ext uri="{FF2B5EF4-FFF2-40B4-BE49-F238E27FC236}">
                <a16:creationId xmlns:a16="http://schemas.microsoft.com/office/drawing/2014/main" id="{1FA77103-8FA0-AEA7-3242-033CAA1CEF54}"/>
              </a:ext>
            </a:extLst>
          </p:cNvPr>
          <p:cNvGrpSpPr/>
          <p:nvPr/>
        </p:nvGrpSpPr>
        <p:grpSpPr>
          <a:xfrm>
            <a:off x="4690653" y="-1485278"/>
            <a:ext cx="2002132" cy="664612"/>
            <a:chOff x="4690653" y="-1485278"/>
            <a:chExt cx="2002132" cy="664612"/>
          </a:xfrm>
        </p:grpSpPr>
        <p:grpSp>
          <p:nvGrpSpPr>
            <p:cNvPr id="9" name="Groupe 8">
              <a:extLst>
                <a:ext uri="{FF2B5EF4-FFF2-40B4-BE49-F238E27FC236}">
                  <a16:creationId xmlns:a16="http://schemas.microsoft.com/office/drawing/2014/main" id="{4E4615F4-319F-A40B-4D02-E64D7D272311}"/>
                </a:ext>
              </a:extLst>
            </p:cNvPr>
            <p:cNvGrpSpPr/>
            <p:nvPr/>
          </p:nvGrpSpPr>
          <p:grpSpPr>
            <a:xfrm>
              <a:off x="4690653" y="-1485278"/>
              <a:ext cx="664612" cy="664612"/>
              <a:chOff x="4690653" y="-1485278"/>
              <a:chExt cx="664612" cy="664612"/>
            </a:xfrm>
          </p:grpSpPr>
          <p:sp>
            <p:nvSpPr>
              <p:cNvPr id="2" name="Google Shape;754;p34">
                <a:extLst>
                  <a:ext uri="{FF2B5EF4-FFF2-40B4-BE49-F238E27FC236}">
                    <a16:creationId xmlns:a16="http://schemas.microsoft.com/office/drawing/2014/main" id="{4F89E2E0-5947-D342-7613-301ABF08DE77}"/>
                  </a:ext>
                </a:extLst>
              </p:cNvPr>
              <p:cNvSpPr/>
              <p:nvPr/>
            </p:nvSpPr>
            <p:spPr>
              <a:xfrm>
                <a:off x="4690653" y="-1485278"/>
                <a:ext cx="664612" cy="664612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Figtree"/>
                  <a:ea typeface="Figtree"/>
                  <a:cs typeface="Figtree"/>
                  <a:sym typeface="Figtree"/>
                </a:endParaRPr>
              </a:p>
            </p:txBody>
          </p:sp>
          <p:pic>
            <p:nvPicPr>
              <p:cNvPr id="4" name="Graphique 3">
                <a:extLst>
                  <a:ext uri="{FF2B5EF4-FFF2-40B4-BE49-F238E27FC236}">
                    <a16:creationId xmlns:a16="http://schemas.microsoft.com/office/drawing/2014/main" id="{F4A62D55-C003-F98D-6D28-EC3CAB5572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 rot="3600000">
                <a:off x="4852750" y="-1358474"/>
                <a:ext cx="340418" cy="498468"/>
              </a:xfrm>
              <a:prstGeom prst="rect">
                <a:avLst/>
              </a:prstGeom>
            </p:spPr>
          </p:pic>
        </p:grpSp>
        <p:sp>
          <p:nvSpPr>
            <p:cNvPr id="7" name="Google Shape;748;p34">
              <a:extLst>
                <a:ext uri="{FF2B5EF4-FFF2-40B4-BE49-F238E27FC236}">
                  <a16:creationId xmlns:a16="http://schemas.microsoft.com/office/drawing/2014/main" id="{BCF09D0E-04C2-305C-3BA3-8EBF2C866FCD}"/>
                </a:ext>
              </a:extLst>
            </p:cNvPr>
            <p:cNvSpPr txBox="1">
              <a:spLocks/>
            </p:cNvSpPr>
            <p:nvPr/>
          </p:nvSpPr>
          <p:spPr>
            <a:xfrm>
              <a:off x="5386623" y="-1335290"/>
              <a:ext cx="1306162" cy="452100"/>
            </a:xfrm>
            <a:prstGeom prst="rect">
              <a:avLst/>
            </a:prstGeom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fr-FR" sz="1800" b="1" dirty="0">
                  <a:solidFill>
                    <a:schemeClr val="tx1">
                      <a:lumMod val="50000"/>
                    </a:schemeClr>
                  </a:solidFill>
                  <a:latin typeface="Schibsted Grotesk SemiBold" panose="020B0604020202020204" charset="0"/>
                  <a:cs typeface="Schibsted Grotesk SemiBold" panose="020B0604020202020204" charset="0"/>
                </a:rPr>
                <a:t>Temps</a:t>
              </a:r>
            </a:p>
          </p:txBody>
        </p:sp>
      </p:grp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E6273CCC-46DE-A854-7EE5-882076679E34}"/>
              </a:ext>
            </a:extLst>
          </p:cNvPr>
          <p:cNvGrpSpPr/>
          <p:nvPr/>
        </p:nvGrpSpPr>
        <p:grpSpPr>
          <a:xfrm>
            <a:off x="507451" y="1385511"/>
            <a:ext cx="4952592" cy="761182"/>
            <a:chOff x="635409" y="1385511"/>
            <a:chExt cx="4952592" cy="761182"/>
          </a:xfrm>
        </p:grpSpPr>
        <p:grpSp>
          <p:nvGrpSpPr>
            <p:cNvPr id="12" name="Groupe 11">
              <a:extLst>
                <a:ext uri="{FF2B5EF4-FFF2-40B4-BE49-F238E27FC236}">
                  <a16:creationId xmlns:a16="http://schemas.microsoft.com/office/drawing/2014/main" id="{1D9C10CD-3A17-4F03-4CDF-996DBA18C77B}"/>
                </a:ext>
              </a:extLst>
            </p:cNvPr>
            <p:cNvGrpSpPr/>
            <p:nvPr/>
          </p:nvGrpSpPr>
          <p:grpSpPr>
            <a:xfrm>
              <a:off x="635409" y="1385511"/>
              <a:ext cx="761182" cy="761182"/>
              <a:chOff x="2474403" y="1615450"/>
              <a:chExt cx="672300" cy="672300"/>
            </a:xfrm>
          </p:grpSpPr>
          <p:sp>
            <p:nvSpPr>
              <p:cNvPr id="13" name="Google Shape;720;p33">
                <a:extLst>
                  <a:ext uri="{FF2B5EF4-FFF2-40B4-BE49-F238E27FC236}">
                    <a16:creationId xmlns:a16="http://schemas.microsoft.com/office/drawing/2014/main" id="{7C566492-C9A1-4B87-5D7B-F840881980D5}"/>
                  </a:ext>
                </a:extLst>
              </p:cNvPr>
              <p:cNvSpPr/>
              <p:nvPr/>
            </p:nvSpPr>
            <p:spPr>
              <a:xfrm>
                <a:off x="2474403" y="1615450"/>
                <a:ext cx="672300" cy="672300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>
                  <a:latin typeface="Figtree"/>
                  <a:ea typeface="Figtree"/>
                  <a:cs typeface="Figtree"/>
                  <a:sym typeface="Figtree"/>
                </a:endParaRPr>
              </a:p>
            </p:txBody>
          </p:sp>
          <p:grpSp>
            <p:nvGrpSpPr>
              <p:cNvPr id="14" name="Google Shape;12711;p67">
                <a:extLst>
                  <a:ext uri="{FF2B5EF4-FFF2-40B4-BE49-F238E27FC236}">
                    <a16:creationId xmlns:a16="http://schemas.microsoft.com/office/drawing/2014/main" id="{0B8B6048-70FA-BEF9-C761-DC0D27F1A79B}"/>
                  </a:ext>
                </a:extLst>
              </p:cNvPr>
              <p:cNvGrpSpPr/>
              <p:nvPr/>
            </p:nvGrpSpPr>
            <p:grpSpPr>
              <a:xfrm>
                <a:off x="2548576" y="1689599"/>
                <a:ext cx="523954" cy="524002"/>
                <a:chOff x="5549861" y="3817349"/>
                <a:chExt cx="345642" cy="345674"/>
              </a:xfrm>
              <a:solidFill>
                <a:srgbClr val="27263D"/>
              </a:solidFill>
            </p:grpSpPr>
            <p:sp>
              <p:nvSpPr>
                <p:cNvPr id="15" name="Google Shape;12712;p67">
                  <a:extLst>
                    <a:ext uri="{FF2B5EF4-FFF2-40B4-BE49-F238E27FC236}">
                      <a16:creationId xmlns:a16="http://schemas.microsoft.com/office/drawing/2014/main" id="{69E51106-D728-CE07-2B44-484C7196FDD4}"/>
                    </a:ext>
                  </a:extLst>
                </p:cNvPr>
                <p:cNvSpPr/>
                <p:nvPr/>
              </p:nvSpPr>
              <p:spPr>
                <a:xfrm>
                  <a:off x="5549861" y="3817349"/>
                  <a:ext cx="345642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59" h="10860" extrusionOk="0">
                      <a:moveTo>
                        <a:pt x="5429" y="334"/>
                      </a:moveTo>
                      <a:cubicBezTo>
                        <a:pt x="8239" y="334"/>
                        <a:pt x="10513" y="2608"/>
                        <a:pt x="10513" y="5430"/>
                      </a:cubicBezTo>
                      <a:cubicBezTo>
                        <a:pt x="10513" y="8240"/>
                        <a:pt x="8227" y="10514"/>
                        <a:pt x="5429" y="10514"/>
                      </a:cubicBezTo>
                      <a:cubicBezTo>
                        <a:pt x="2619" y="10514"/>
                        <a:pt x="333" y="8240"/>
                        <a:pt x="333" y="5430"/>
                      </a:cubicBezTo>
                      <a:cubicBezTo>
                        <a:pt x="333" y="2608"/>
                        <a:pt x="2619" y="334"/>
                        <a:pt x="5429" y="334"/>
                      </a:cubicBezTo>
                      <a:close/>
                      <a:moveTo>
                        <a:pt x="5429" y="1"/>
                      </a:moveTo>
                      <a:cubicBezTo>
                        <a:pt x="3989" y="1"/>
                        <a:pt x="2619" y="560"/>
                        <a:pt x="1584" y="1584"/>
                      </a:cubicBezTo>
                      <a:cubicBezTo>
                        <a:pt x="560" y="2620"/>
                        <a:pt x="0" y="3989"/>
                        <a:pt x="0" y="5430"/>
                      </a:cubicBezTo>
                      <a:cubicBezTo>
                        <a:pt x="0" y="6871"/>
                        <a:pt x="560" y="8240"/>
                        <a:pt x="1584" y="9264"/>
                      </a:cubicBezTo>
                      <a:cubicBezTo>
                        <a:pt x="2619" y="10300"/>
                        <a:pt x="3989" y="10859"/>
                        <a:pt x="5429" y="10859"/>
                      </a:cubicBezTo>
                      <a:cubicBezTo>
                        <a:pt x="6870" y="10859"/>
                        <a:pt x="8239" y="10300"/>
                        <a:pt x="9263" y="9264"/>
                      </a:cubicBezTo>
                      <a:cubicBezTo>
                        <a:pt x="10299" y="8240"/>
                        <a:pt x="10859" y="6871"/>
                        <a:pt x="10859" y="5430"/>
                      </a:cubicBezTo>
                      <a:cubicBezTo>
                        <a:pt x="10859" y="3989"/>
                        <a:pt x="10299" y="2620"/>
                        <a:pt x="9263" y="1584"/>
                      </a:cubicBezTo>
                      <a:cubicBezTo>
                        <a:pt x="8239" y="560"/>
                        <a:pt x="6870" y="1"/>
                        <a:pt x="5429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1"/>
                </a:p>
              </p:txBody>
            </p:sp>
            <p:sp>
              <p:nvSpPr>
                <p:cNvPr id="16" name="Google Shape;12713;p67">
                  <a:extLst>
                    <a:ext uri="{FF2B5EF4-FFF2-40B4-BE49-F238E27FC236}">
                      <a16:creationId xmlns:a16="http://schemas.microsoft.com/office/drawing/2014/main" id="{891DB6DC-F4A3-8C82-2260-0A85F30A3FE8}"/>
                    </a:ext>
                  </a:extLst>
                </p:cNvPr>
                <p:cNvSpPr/>
                <p:nvPr/>
              </p:nvSpPr>
              <p:spPr>
                <a:xfrm>
                  <a:off x="5590763" y="3890208"/>
                  <a:ext cx="262661" cy="2000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52" h="6285" extrusionOk="0">
                      <a:moveTo>
                        <a:pt x="4123" y="1"/>
                      </a:moveTo>
                      <a:cubicBezTo>
                        <a:pt x="3010" y="1"/>
                        <a:pt x="1900" y="63"/>
                        <a:pt x="799" y="188"/>
                      </a:cubicBezTo>
                      <a:cubicBezTo>
                        <a:pt x="513" y="224"/>
                        <a:pt x="287" y="450"/>
                        <a:pt x="239" y="712"/>
                      </a:cubicBezTo>
                      <a:cubicBezTo>
                        <a:pt x="1" y="2319"/>
                        <a:pt x="1" y="3963"/>
                        <a:pt x="239" y="5570"/>
                      </a:cubicBezTo>
                      <a:cubicBezTo>
                        <a:pt x="287" y="5844"/>
                        <a:pt x="513" y="6058"/>
                        <a:pt x="799" y="6082"/>
                      </a:cubicBezTo>
                      <a:cubicBezTo>
                        <a:pt x="1894" y="6201"/>
                        <a:pt x="3013" y="6284"/>
                        <a:pt x="4132" y="6284"/>
                      </a:cubicBezTo>
                      <a:cubicBezTo>
                        <a:pt x="4609" y="6284"/>
                        <a:pt x="5085" y="6260"/>
                        <a:pt x="5561" y="6249"/>
                      </a:cubicBezTo>
                      <a:cubicBezTo>
                        <a:pt x="5644" y="6249"/>
                        <a:pt x="5716" y="6177"/>
                        <a:pt x="5716" y="6070"/>
                      </a:cubicBezTo>
                      <a:cubicBezTo>
                        <a:pt x="5716" y="5963"/>
                        <a:pt x="5633" y="5891"/>
                        <a:pt x="5537" y="5891"/>
                      </a:cubicBezTo>
                      <a:cubicBezTo>
                        <a:pt x="5051" y="5914"/>
                        <a:pt x="4564" y="5925"/>
                        <a:pt x="4076" y="5925"/>
                      </a:cubicBezTo>
                      <a:cubicBezTo>
                        <a:pt x="2998" y="5925"/>
                        <a:pt x="1916" y="5868"/>
                        <a:pt x="834" y="5737"/>
                      </a:cubicBezTo>
                      <a:cubicBezTo>
                        <a:pt x="715" y="5725"/>
                        <a:pt x="620" y="5641"/>
                        <a:pt x="596" y="5498"/>
                      </a:cubicBezTo>
                      <a:cubicBezTo>
                        <a:pt x="382" y="3927"/>
                        <a:pt x="382" y="2319"/>
                        <a:pt x="596" y="736"/>
                      </a:cubicBezTo>
                      <a:cubicBezTo>
                        <a:pt x="620" y="617"/>
                        <a:pt x="715" y="522"/>
                        <a:pt x="834" y="498"/>
                      </a:cubicBezTo>
                      <a:cubicBezTo>
                        <a:pt x="1942" y="379"/>
                        <a:pt x="3037" y="319"/>
                        <a:pt x="4144" y="319"/>
                      </a:cubicBezTo>
                      <a:cubicBezTo>
                        <a:pt x="5240" y="319"/>
                        <a:pt x="6347" y="379"/>
                        <a:pt x="7442" y="498"/>
                      </a:cubicBezTo>
                      <a:cubicBezTo>
                        <a:pt x="7561" y="522"/>
                        <a:pt x="7669" y="605"/>
                        <a:pt x="7680" y="736"/>
                      </a:cubicBezTo>
                      <a:cubicBezTo>
                        <a:pt x="7907" y="2319"/>
                        <a:pt x="7907" y="3927"/>
                        <a:pt x="7680" y="5498"/>
                      </a:cubicBezTo>
                      <a:cubicBezTo>
                        <a:pt x="7669" y="5617"/>
                        <a:pt x="7561" y="5725"/>
                        <a:pt x="7442" y="5737"/>
                      </a:cubicBezTo>
                      <a:cubicBezTo>
                        <a:pt x="7085" y="5784"/>
                        <a:pt x="6752" y="5820"/>
                        <a:pt x="6395" y="5844"/>
                      </a:cubicBezTo>
                      <a:cubicBezTo>
                        <a:pt x="6299" y="5844"/>
                        <a:pt x="6228" y="5927"/>
                        <a:pt x="6228" y="6010"/>
                      </a:cubicBezTo>
                      <a:cubicBezTo>
                        <a:pt x="6228" y="6110"/>
                        <a:pt x="6299" y="6178"/>
                        <a:pt x="6386" y="6178"/>
                      </a:cubicBezTo>
                      <a:cubicBezTo>
                        <a:pt x="6393" y="6178"/>
                        <a:pt x="6399" y="6178"/>
                        <a:pt x="6406" y="6177"/>
                      </a:cubicBezTo>
                      <a:cubicBezTo>
                        <a:pt x="6764" y="6141"/>
                        <a:pt x="7121" y="6118"/>
                        <a:pt x="7478" y="6070"/>
                      </a:cubicBezTo>
                      <a:cubicBezTo>
                        <a:pt x="7764" y="6034"/>
                        <a:pt x="7978" y="5820"/>
                        <a:pt x="8026" y="5546"/>
                      </a:cubicBezTo>
                      <a:cubicBezTo>
                        <a:pt x="8252" y="3963"/>
                        <a:pt x="8252" y="2319"/>
                        <a:pt x="8014" y="712"/>
                      </a:cubicBezTo>
                      <a:cubicBezTo>
                        <a:pt x="7966" y="426"/>
                        <a:pt x="7740" y="224"/>
                        <a:pt x="7466" y="188"/>
                      </a:cubicBezTo>
                      <a:cubicBezTo>
                        <a:pt x="6353" y="63"/>
                        <a:pt x="5237" y="1"/>
                        <a:pt x="4123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1"/>
                </a:p>
              </p:txBody>
            </p:sp>
            <p:sp>
              <p:nvSpPr>
                <p:cNvPr id="17" name="Google Shape;12714;p67">
                  <a:extLst>
                    <a:ext uri="{FF2B5EF4-FFF2-40B4-BE49-F238E27FC236}">
                      <a16:creationId xmlns:a16="http://schemas.microsoft.com/office/drawing/2014/main" id="{F189FC12-B076-C660-BB79-67B23ABA39AA}"/>
                    </a:ext>
                  </a:extLst>
                </p:cNvPr>
                <p:cNvSpPr/>
                <p:nvPr/>
              </p:nvSpPr>
              <p:spPr>
                <a:xfrm>
                  <a:off x="5680587" y="3935024"/>
                  <a:ext cx="105389" cy="1105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11" h="3472" extrusionOk="0">
                      <a:moveTo>
                        <a:pt x="334" y="447"/>
                      </a:moveTo>
                      <a:lnTo>
                        <a:pt x="2763" y="1733"/>
                      </a:lnTo>
                      <a:lnTo>
                        <a:pt x="334" y="3007"/>
                      </a:lnTo>
                      <a:lnTo>
                        <a:pt x="334" y="447"/>
                      </a:lnTo>
                      <a:close/>
                      <a:moveTo>
                        <a:pt x="163" y="1"/>
                      </a:moveTo>
                      <a:cubicBezTo>
                        <a:pt x="135" y="1"/>
                        <a:pt x="108" y="7"/>
                        <a:pt x="84" y="18"/>
                      </a:cubicBezTo>
                      <a:cubicBezTo>
                        <a:pt x="36" y="54"/>
                        <a:pt x="1" y="114"/>
                        <a:pt x="1" y="173"/>
                      </a:cubicBezTo>
                      <a:lnTo>
                        <a:pt x="1" y="3293"/>
                      </a:lnTo>
                      <a:cubicBezTo>
                        <a:pt x="1" y="3352"/>
                        <a:pt x="24" y="3412"/>
                        <a:pt x="84" y="3447"/>
                      </a:cubicBezTo>
                      <a:cubicBezTo>
                        <a:pt x="120" y="3459"/>
                        <a:pt x="144" y="3471"/>
                        <a:pt x="179" y="3471"/>
                      </a:cubicBezTo>
                      <a:cubicBezTo>
                        <a:pt x="203" y="3471"/>
                        <a:pt x="239" y="3471"/>
                        <a:pt x="251" y="3459"/>
                      </a:cubicBezTo>
                      <a:lnTo>
                        <a:pt x="3227" y="1900"/>
                      </a:lnTo>
                      <a:cubicBezTo>
                        <a:pt x="3287" y="1864"/>
                        <a:pt x="3311" y="1804"/>
                        <a:pt x="3311" y="1745"/>
                      </a:cubicBezTo>
                      <a:cubicBezTo>
                        <a:pt x="3311" y="1673"/>
                        <a:pt x="3287" y="1614"/>
                        <a:pt x="3227" y="1578"/>
                      </a:cubicBezTo>
                      <a:lnTo>
                        <a:pt x="251" y="18"/>
                      </a:lnTo>
                      <a:cubicBezTo>
                        <a:pt x="221" y="7"/>
                        <a:pt x="191" y="1"/>
                        <a:pt x="163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1"/>
                </a:p>
              </p:txBody>
            </p:sp>
          </p:grpSp>
        </p:grpSp>
        <p:sp>
          <p:nvSpPr>
            <p:cNvPr id="18" name="Google Shape;701;p31">
              <a:extLst>
                <a:ext uri="{FF2B5EF4-FFF2-40B4-BE49-F238E27FC236}">
                  <a16:creationId xmlns:a16="http://schemas.microsoft.com/office/drawing/2014/main" id="{F25422FA-4BDC-C7C6-3C9C-C8C6A23E1CB2}"/>
                </a:ext>
              </a:extLst>
            </p:cNvPr>
            <p:cNvSpPr txBox="1">
              <a:spLocks/>
            </p:cNvSpPr>
            <p:nvPr/>
          </p:nvSpPr>
          <p:spPr>
            <a:xfrm>
              <a:off x="1394557" y="1572301"/>
              <a:ext cx="4193444" cy="46081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Figtree"/>
                <a:buNone/>
                <a:defRPr sz="1200" b="0" i="0" u="none" strike="noStrike" cap="none">
                  <a:solidFill>
                    <a:schemeClr val="dk1"/>
                  </a:solidFill>
                  <a:latin typeface="Figtree"/>
                  <a:ea typeface="Figtree"/>
                  <a:cs typeface="Figtree"/>
                  <a:sym typeface="Figtree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Figtree"/>
                <a:buNone/>
                <a:defRPr sz="1200" b="0" i="0" u="none" strike="noStrike" cap="none">
                  <a:solidFill>
                    <a:schemeClr val="dk1"/>
                  </a:solidFill>
                  <a:latin typeface="Figtree"/>
                  <a:ea typeface="Figtree"/>
                  <a:cs typeface="Figtree"/>
                  <a:sym typeface="Figtree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Figtree"/>
                <a:buNone/>
                <a:defRPr sz="1200" b="0" i="0" u="none" strike="noStrike" cap="none">
                  <a:solidFill>
                    <a:schemeClr val="dk1"/>
                  </a:solidFill>
                  <a:latin typeface="Figtree"/>
                  <a:ea typeface="Figtree"/>
                  <a:cs typeface="Figtree"/>
                  <a:sym typeface="Figtree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Figtree"/>
                <a:buNone/>
                <a:defRPr sz="1200" b="0" i="0" u="none" strike="noStrike" cap="none">
                  <a:solidFill>
                    <a:schemeClr val="dk1"/>
                  </a:solidFill>
                  <a:latin typeface="Figtree"/>
                  <a:ea typeface="Figtree"/>
                  <a:cs typeface="Figtree"/>
                  <a:sym typeface="Figtree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Figtree"/>
                <a:buNone/>
                <a:defRPr sz="1200" b="0" i="0" u="none" strike="noStrike" cap="none">
                  <a:solidFill>
                    <a:schemeClr val="dk1"/>
                  </a:solidFill>
                  <a:latin typeface="Figtree"/>
                  <a:ea typeface="Figtree"/>
                  <a:cs typeface="Figtree"/>
                  <a:sym typeface="Figtree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Figtree"/>
                <a:buNone/>
                <a:defRPr sz="1200" b="0" i="0" u="none" strike="noStrike" cap="none">
                  <a:solidFill>
                    <a:schemeClr val="dk1"/>
                  </a:solidFill>
                  <a:latin typeface="Figtree"/>
                  <a:ea typeface="Figtree"/>
                  <a:cs typeface="Figtree"/>
                  <a:sym typeface="Figtree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Figtree"/>
                <a:buNone/>
                <a:defRPr sz="1200" b="0" i="0" u="none" strike="noStrike" cap="none">
                  <a:solidFill>
                    <a:schemeClr val="dk1"/>
                  </a:solidFill>
                  <a:latin typeface="Figtree"/>
                  <a:ea typeface="Figtree"/>
                  <a:cs typeface="Figtree"/>
                  <a:sym typeface="Figtree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Figtree"/>
                <a:buNone/>
                <a:defRPr sz="1200" b="0" i="0" u="none" strike="noStrike" cap="none">
                  <a:solidFill>
                    <a:schemeClr val="dk1"/>
                  </a:solidFill>
                  <a:latin typeface="Figtree"/>
                  <a:ea typeface="Figtree"/>
                  <a:cs typeface="Figtree"/>
                  <a:sym typeface="Figtree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Figtree"/>
                <a:buNone/>
                <a:defRPr sz="1200" b="0" i="0" u="none" strike="noStrike" cap="none">
                  <a:solidFill>
                    <a:schemeClr val="dk1"/>
                  </a:solidFill>
                  <a:latin typeface="Figtree"/>
                  <a:ea typeface="Figtree"/>
                  <a:cs typeface="Figtree"/>
                  <a:sym typeface="Figtree"/>
                </a:defRPr>
              </a:lvl9pPr>
            </a:lstStyle>
            <a:p>
              <a:pPr marL="0" indent="0"/>
              <a:r>
                <a:rPr lang="fr-FR" sz="1800" dirty="0">
                  <a:latin typeface="+mj-lt"/>
                </a:rPr>
                <a:t>« I made Chess 2.0 » de </a:t>
              </a:r>
              <a:r>
                <a:rPr lang="fr-FR" sz="1800" dirty="0" err="1">
                  <a:latin typeface="+mj-lt"/>
                </a:rPr>
                <a:t>From</a:t>
              </a:r>
              <a:r>
                <a:rPr lang="fr-FR" sz="1800" dirty="0">
                  <a:latin typeface="+mj-lt"/>
                </a:rPr>
                <a:t> Scratch</a:t>
              </a:r>
            </a:p>
          </p:txBody>
        </p:sp>
      </p:grp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C7A8D8B5-F0A5-78AE-5425-20687E3B3C2D}"/>
              </a:ext>
            </a:extLst>
          </p:cNvPr>
          <p:cNvGrpSpPr/>
          <p:nvPr/>
        </p:nvGrpSpPr>
        <p:grpSpPr>
          <a:xfrm>
            <a:off x="1342475" y="2320932"/>
            <a:ext cx="2822724" cy="283892"/>
            <a:chOff x="5472514" y="3332921"/>
            <a:chExt cx="2822724" cy="788705"/>
          </a:xfrm>
        </p:grpSpPr>
        <p:cxnSp>
          <p:nvCxnSpPr>
            <p:cNvPr id="21" name="Connecteur : en angle 20">
              <a:extLst>
                <a:ext uri="{FF2B5EF4-FFF2-40B4-BE49-F238E27FC236}">
                  <a16:creationId xmlns:a16="http://schemas.microsoft.com/office/drawing/2014/main" id="{FDD3052D-D174-991E-19AD-C8B9C7F76063}"/>
                </a:ext>
              </a:extLst>
            </p:cNvPr>
            <p:cNvCxnSpPr>
              <a:cxnSpLocks/>
              <a:endCxn id="22" idx="1"/>
            </p:cNvCxnSpPr>
            <p:nvPr/>
          </p:nvCxnSpPr>
          <p:spPr>
            <a:xfrm rot="16200000" flipH="1">
              <a:off x="5417940" y="3387495"/>
              <a:ext cx="454947" cy="345799"/>
            </a:xfrm>
            <a:prstGeom prst="bentConnector2">
              <a:avLst/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Google Shape;701;p31">
              <a:extLst>
                <a:ext uri="{FF2B5EF4-FFF2-40B4-BE49-F238E27FC236}">
                  <a16:creationId xmlns:a16="http://schemas.microsoft.com/office/drawing/2014/main" id="{734CE469-4B6A-1377-E4B8-49D7F126BE35}"/>
                </a:ext>
              </a:extLst>
            </p:cNvPr>
            <p:cNvSpPr txBox="1">
              <a:spLocks/>
            </p:cNvSpPr>
            <p:nvPr/>
          </p:nvSpPr>
          <p:spPr>
            <a:xfrm>
              <a:off x="5818313" y="3454112"/>
              <a:ext cx="2476925" cy="667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Figtree"/>
                <a:buNone/>
                <a:defRPr sz="1200" b="0" i="0" u="none" strike="noStrike" cap="none">
                  <a:solidFill>
                    <a:schemeClr val="dk1"/>
                  </a:solidFill>
                  <a:latin typeface="Figtree"/>
                  <a:ea typeface="Figtree"/>
                  <a:cs typeface="Figtree"/>
                  <a:sym typeface="Figtree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Figtree"/>
                <a:buNone/>
                <a:defRPr sz="1200" b="0" i="0" u="none" strike="noStrike" cap="none">
                  <a:solidFill>
                    <a:schemeClr val="dk1"/>
                  </a:solidFill>
                  <a:latin typeface="Figtree"/>
                  <a:ea typeface="Figtree"/>
                  <a:cs typeface="Figtree"/>
                  <a:sym typeface="Figtree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Figtree"/>
                <a:buNone/>
                <a:defRPr sz="1200" b="0" i="0" u="none" strike="noStrike" cap="none">
                  <a:solidFill>
                    <a:schemeClr val="dk1"/>
                  </a:solidFill>
                  <a:latin typeface="Figtree"/>
                  <a:ea typeface="Figtree"/>
                  <a:cs typeface="Figtree"/>
                  <a:sym typeface="Figtree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Figtree"/>
                <a:buNone/>
                <a:defRPr sz="1200" b="0" i="0" u="none" strike="noStrike" cap="none">
                  <a:solidFill>
                    <a:schemeClr val="dk1"/>
                  </a:solidFill>
                  <a:latin typeface="Figtree"/>
                  <a:ea typeface="Figtree"/>
                  <a:cs typeface="Figtree"/>
                  <a:sym typeface="Figtree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Figtree"/>
                <a:buNone/>
                <a:defRPr sz="1200" b="0" i="0" u="none" strike="noStrike" cap="none">
                  <a:solidFill>
                    <a:schemeClr val="dk1"/>
                  </a:solidFill>
                  <a:latin typeface="Figtree"/>
                  <a:ea typeface="Figtree"/>
                  <a:cs typeface="Figtree"/>
                  <a:sym typeface="Figtree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Figtree"/>
                <a:buNone/>
                <a:defRPr sz="1200" b="0" i="0" u="none" strike="noStrike" cap="none">
                  <a:solidFill>
                    <a:schemeClr val="dk1"/>
                  </a:solidFill>
                  <a:latin typeface="Figtree"/>
                  <a:ea typeface="Figtree"/>
                  <a:cs typeface="Figtree"/>
                  <a:sym typeface="Figtree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Figtree"/>
                <a:buNone/>
                <a:defRPr sz="1200" b="0" i="0" u="none" strike="noStrike" cap="none">
                  <a:solidFill>
                    <a:schemeClr val="dk1"/>
                  </a:solidFill>
                  <a:latin typeface="Figtree"/>
                  <a:ea typeface="Figtree"/>
                  <a:cs typeface="Figtree"/>
                  <a:sym typeface="Figtree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Figtree"/>
                <a:buNone/>
                <a:defRPr sz="1200" b="0" i="0" u="none" strike="noStrike" cap="none">
                  <a:solidFill>
                    <a:schemeClr val="dk1"/>
                  </a:solidFill>
                  <a:latin typeface="Figtree"/>
                  <a:ea typeface="Figtree"/>
                  <a:cs typeface="Figtree"/>
                  <a:sym typeface="Figtree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Figtree"/>
                <a:buNone/>
                <a:defRPr sz="1200" b="0" i="0" u="none" strike="noStrike" cap="none">
                  <a:solidFill>
                    <a:schemeClr val="dk1"/>
                  </a:solidFill>
                  <a:latin typeface="Figtree"/>
                  <a:ea typeface="Figtree"/>
                  <a:cs typeface="Figtree"/>
                  <a:sym typeface="Figtree"/>
                </a:defRPr>
              </a:lvl9pPr>
            </a:lstStyle>
            <a:p>
              <a:pPr marL="0" indent="0" algn="l"/>
              <a:r>
                <a:rPr lang="fr-FR" sz="1800" dirty="0">
                  <a:solidFill>
                    <a:srgbClr val="00B050"/>
                  </a:solidFill>
                  <a:latin typeface="+mj-lt"/>
                </a:rPr>
                <a:t>Baseline </a:t>
              </a:r>
            </a:p>
          </p:txBody>
        </p:sp>
      </p:grpSp>
      <p:pic>
        <p:nvPicPr>
          <p:cNvPr id="23" name="Graphique 22" descr="Flèche vers la droite avec un remplissage uni">
            <a:extLst>
              <a:ext uri="{FF2B5EF4-FFF2-40B4-BE49-F238E27FC236}">
                <a16:creationId xmlns:a16="http://schemas.microsoft.com/office/drawing/2014/main" id="{AE8E4191-D235-267F-CD81-E3902078C1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710305" y="2153637"/>
            <a:ext cx="662104" cy="662104"/>
          </a:xfrm>
          <a:prstGeom prst="rect">
            <a:avLst/>
          </a:prstGeom>
        </p:spPr>
      </p:pic>
      <p:grpSp>
        <p:nvGrpSpPr>
          <p:cNvPr id="25" name="Groupe 24">
            <a:extLst>
              <a:ext uri="{FF2B5EF4-FFF2-40B4-BE49-F238E27FC236}">
                <a16:creationId xmlns:a16="http://schemas.microsoft.com/office/drawing/2014/main" id="{13871269-6E3F-D283-EFB3-C59D22A262B6}"/>
              </a:ext>
            </a:extLst>
          </p:cNvPr>
          <p:cNvGrpSpPr/>
          <p:nvPr/>
        </p:nvGrpSpPr>
        <p:grpSpPr>
          <a:xfrm>
            <a:off x="3508311" y="2130629"/>
            <a:ext cx="656888" cy="656888"/>
            <a:chOff x="3669925" y="2078482"/>
            <a:chExt cx="761182" cy="761182"/>
          </a:xfrm>
        </p:grpSpPr>
        <p:sp>
          <p:nvSpPr>
            <p:cNvPr id="24" name="Google Shape;720;p33">
              <a:extLst>
                <a:ext uri="{FF2B5EF4-FFF2-40B4-BE49-F238E27FC236}">
                  <a16:creationId xmlns:a16="http://schemas.microsoft.com/office/drawing/2014/main" id="{C93DB413-27E7-EAF1-ED6D-ED088318A6FD}"/>
                </a:ext>
              </a:extLst>
            </p:cNvPr>
            <p:cNvSpPr/>
            <p:nvPr/>
          </p:nvSpPr>
          <p:spPr>
            <a:xfrm>
              <a:off x="3669925" y="2078482"/>
              <a:ext cx="761182" cy="761182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atin typeface="Figtree"/>
                <a:ea typeface="Figtree"/>
                <a:cs typeface="Figtree"/>
                <a:sym typeface="Figtree"/>
              </a:endParaRPr>
            </a:p>
          </p:txBody>
        </p:sp>
        <p:pic>
          <p:nvPicPr>
            <p:cNvPr id="2050" name="Picture 2" descr="Logo github - Icônes des médias sociaux gratuites">
              <a:extLst>
                <a:ext uri="{FF2B5EF4-FFF2-40B4-BE49-F238E27FC236}">
                  <a16:creationId xmlns:a16="http://schemas.microsoft.com/office/drawing/2014/main" id="{60987B8E-182F-1BBB-4C9A-957D535DF9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67571" y="2176128"/>
              <a:ext cx="565890" cy="5658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6" name="Modèle 3D 25">
                <a:extLst>
                  <a:ext uri="{FF2B5EF4-FFF2-40B4-BE49-F238E27FC236}">
                    <a16:creationId xmlns:a16="http://schemas.microsoft.com/office/drawing/2014/main" id="{6AB3FE13-B547-AAAA-2A13-FC7730F1668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10018551"/>
                  </p:ext>
                </p:extLst>
              </p:nvPr>
            </p:nvGraphicFramePr>
            <p:xfrm rot="-240000">
              <a:off x="1381323" y="2496591"/>
              <a:ext cx="2324802" cy="2263262"/>
            </p:xfrm>
            <a:graphic>
              <a:graphicData uri="http://schemas.microsoft.com/office/drawing/2017/model3d">
                <am3d:model3d r:embed="rId8">
                  <am3d:spPr>
                    <a:xfrm rot="-240000">
                      <a:off x="0" y="0"/>
                      <a:ext cx="2324802" cy="2263262"/>
                    </a:xfrm>
                    <a:prstGeom prst="rect">
                      <a:avLst/>
                    </a:prstGeom>
                  </am3d:spPr>
                  <am3d:camera>
                    <am3d:pos x="0" y="0" z="6657433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061" d="1000000"/>
                    <am3d:preTrans dx="-12989690" dy="-493608" dz="-12989690"/>
                    <am3d:scale>
                      <am3d:sx n="1000000" d="1000000"/>
                      <am3d:sy n="1000000" d="1000000"/>
                      <am3d:sz n="1000000" d="1000000"/>
                    </am3d:scale>
                    <am3d:rot ax="3233284" ay="-1749173" az="-2023956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247419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6" name="Modèle 3D 25">
                <a:extLst>
                  <a:ext uri="{FF2B5EF4-FFF2-40B4-BE49-F238E27FC236}">
                    <a16:creationId xmlns:a16="http://schemas.microsoft.com/office/drawing/2014/main" id="{6AB3FE13-B547-AAAA-2A13-FC7730F1668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 rot="-240000">
                <a:off x="1381323" y="2496591"/>
                <a:ext cx="2324802" cy="2263262"/>
              </a:xfrm>
              <a:prstGeom prst="rect">
                <a:avLst/>
              </a:prstGeom>
            </p:spPr>
          </p:pic>
        </mc:Fallback>
      </mc:AlternateContent>
      <p:pic>
        <p:nvPicPr>
          <p:cNvPr id="30" name="Image 29">
            <a:extLst>
              <a:ext uri="{FF2B5EF4-FFF2-40B4-BE49-F238E27FC236}">
                <a16:creationId xmlns:a16="http://schemas.microsoft.com/office/drawing/2014/main" id="{F150D8F5-1471-BCB8-5E05-FE87C7E7C2A2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38321" y="3278416"/>
            <a:ext cx="3563445" cy="1307344"/>
          </a:xfrm>
          <a:prstGeom prst="rect">
            <a:avLst/>
          </a:prstGeom>
        </p:spPr>
      </p:pic>
      <p:pic>
        <p:nvPicPr>
          <p:cNvPr id="38" name="Image 37">
            <a:extLst>
              <a:ext uri="{FF2B5EF4-FFF2-40B4-BE49-F238E27FC236}">
                <a16:creationId xmlns:a16="http://schemas.microsoft.com/office/drawing/2014/main" id="{736B33CA-AA34-4E8D-9E46-D6FD239BE905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64784" y="1205770"/>
            <a:ext cx="1745620" cy="175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9863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60" presetClass="entr" presetSubtype="12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sum">
                                        <p:cTn id="3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20"/>
                                          </p:val>
                                        </p:tav>
                                        <p:tav tm="3330">
                                          <p:val>
                                            <p:fltVal val="-19.9349"/>
                                          </p:val>
                                        </p:tav>
                                        <p:tav tm="6660">
                                          <p:val>
                                            <p:fltVal val="-19.7456"/>
                                          </p:val>
                                        </p:tav>
                                        <p:tav tm="9990">
                                          <p:val>
                                            <p:fltVal val="-19.441"/>
                                          </p:val>
                                        </p:tav>
                                        <p:tav tm="13320">
                                          <p:val>
                                            <p:fltVal val="-19.0299"/>
                                          </p:val>
                                        </p:tav>
                                        <p:tav tm="16650">
                                          <p:val>
                                            <p:fltVal val="-18.5212"/>
                                          </p:val>
                                        </p:tav>
                                        <p:tav tm="19970">
                                          <p:val>
                                            <p:fltVal val="-17.9257"/>
                                          </p:val>
                                        </p:tav>
                                        <p:tav tm="23290">
                                          <p:val>
                                            <p:fltVal val="-17.2507"/>
                                          </p:val>
                                        </p:tav>
                                        <p:tav tm="26620">
                                          <p:val>
                                            <p:fltVal val="-16.5027"/>
                                          </p:val>
                                        </p:tav>
                                        <p:tav tm="29950">
                                          <p:val>
                                            <p:fltVal val="-15.6925"/>
                                          </p:val>
                                        </p:tav>
                                        <p:tav tm="33280">
                                          <p:val>
                                            <p:fltVal val="-14.829"/>
                                          </p:val>
                                        </p:tav>
                                        <p:tav tm="36610">
                                          <p:val>
                                            <p:fltVal val="-13.9209"/>
                                          </p:val>
                                        </p:tav>
                                        <p:tav tm="39940">
                                          <p:val>
                                            <p:fltVal val="-12.9772"/>
                                          </p:val>
                                        </p:tav>
                                        <p:tav tm="43270">
                                          <p:val>
                                            <p:fltVal val="-12.0068"/>
                                          </p:val>
                                        </p:tav>
                                        <p:tav tm="46600">
                                          <p:val>
                                            <p:fltVal val="-11.0184"/>
                                          </p:val>
                                        </p:tav>
                                        <p:tav tm="49930">
                                          <p:val>
                                            <p:fltVal val="-10.0209"/>
                                          </p:val>
                                        </p:tav>
                                        <p:tav tm="53250">
                                          <p:val>
                                            <p:fltVal val="-9.0263"/>
                                          </p:val>
                                        </p:tav>
                                        <p:tav tm="56580">
                                          <p:val>
                                            <p:fltVal val="-8.0373"/>
                                          </p:val>
                                        </p:tav>
                                        <p:tav tm="59900">
                                          <p:val>
                                            <p:fltVal val="-7.0688"/>
                                          </p:val>
                                        </p:tav>
                                        <p:tav tm="63220">
                                          <p:val>
                                            <p:fltVal val="-6.1264"/>
                                          </p:val>
                                        </p:tav>
                                        <p:tav tm="66540">
                                          <p:val>
                                            <p:fltVal val="-5.2189"/>
                                          </p:val>
                                        </p:tav>
                                        <p:tav tm="69870">
                                          <p:val>
                                            <p:fltVal val="-4.3528"/>
                                          </p:val>
                                        </p:tav>
                                        <p:tav tm="73190">
                                          <p:val>
                                            <p:fltVal val="-3.5418"/>
                                          </p:val>
                                        </p:tav>
                                        <p:tav tm="76510">
                                          <p:val>
                                            <p:fltVal val="-2.7922"/>
                                          </p:val>
                                        </p:tav>
                                        <p:tav tm="79830">
                                          <p:val>
                                            <p:fltVal val="-2.1127"/>
                                          </p:val>
                                        </p:tav>
                                        <p:tav tm="83160">
                                          <p:val>
                                            <p:fltVal val="-1.5104"/>
                                          </p:val>
                                        </p:tav>
                                        <p:tav tm="86480">
                                          <p:val>
                                            <p:fltVal val="-0.9978"/>
                                          </p:val>
                                        </p:tav>
                                        <p:tav tm="89800">
                                          <p:val>
                                            <p:fltVal val="-0.5817"/>
                                          </p:val>
                                        </p:tav>
                                        <p:tav tm="93120">
                                          <p:val>
                                            <p:fltVal val="-0.2709"/>
                                          </p:val>
                                        </p:tav>
                                        <p:tav tm="96450">
                                          <p:val>
                                            <p:fltVal val="-0.0738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3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3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3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2" grpId="0" animBg="1"/>
      <p:bldP spid="39" grpId="0"/>
      <p:bldP spid="40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6">
          <a:extLst>
            <a:ext uri="{FF2B5EF4-FFF2-40B4-BE49-F238E27FC236}">
              <a16:creationId xmlns:a16="http://schemas.microsoft.com/office/drawing/2014/main" id="{E8E67C75-29A7-A6D4-9422-507A4CC2F4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60C870BC-2E21-BE52-12FC-A32773B8DC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05639" y="1282366"/>
            <a:ext cx="5324450" cy="3304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Google Shape;754;p34">
            <a:extLst>
              <a:ext uri="{FF2B5EF4-FFF2-40B4-BE49-F238E27FC236}">
                <a16:creationId xmlns:a16="http://schemas.microsoft.com/office/drawing/2014/main" id="{90C13F47-4583-81EE-DE2C-CD9319C5112B}"/>
              </a:ext>
            </a:extLst>
          </p:cNvPr>
          <p:cNvSpPr/>
          <p:nvPr/>
        </p:nvSpPr>
        <p:spPr>
          <a:xfrm>
            <a:off x="4684406" y="-1976033"/>
            <a:ext cx="664834" cy="664834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29" name="Google Shape;709;p32">
            <a:extLst>
              <a:ext uri="{FF2B5EF4-FFF2-40B4-BE49-F238E27FC236}">
                <a16:creationId xmlns:a16="http://schemas.microsoft.com/office/drawing/2014/main" id="{08A67C58-97C8-025C-D8E2-153B1CD0EBC9}"/>
              </a:ext>
            </a:extLst>
          </p:cNvPr>
          <p:cNvSpPr txBox="1">
            <a:spLocks/>
          </p:cNvSpPr>
          <p:nvPr/>
        </p:nvSpPr>
        <p:spPr>
          <a:xfrm>
            <a:off x="507451" y="305320"/>
            <a:ext cx="3871509" cy="756036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chibsted Grotesk"/>
              <a:buNone/>
              <a:defRPr sz="60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chibsted Grotesk"/>
              <a:buNone/>
              <a:defRPr sz="6000" b="0" i="0" u="none" strike="noStrike" cap="none">
                <a:solidFill>
                  <a:schemeClr val="lt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chibsted Grotesk"/>
              <a:buNone/>
              <a:defRPr sz="6000" b="0" i="0" u="none" strike="noStrike" cap="none">
                <a:solidFill>
                  <a:schemeClr val="lt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chibsted Grotesk"/>
              <a:buNone/>
              <a:defRPr sz="6000" b="0" i="0" u="none" strike="noStrike" cap="none">
                <a:solidFill>
                  <a:schemeClr val="lt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chibsted Grotesk"/>
              <a:buNone/>
              <a:defRPr sz="6000" b="0" i="0" u="none" strike="noStrike" cap="none">
                <a:solidFill>
                  <a:schemeClr val="lt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chibsted Grotesk"/>
              <a:buNone/>
              <a:defRPr sz="6000" b="0" i="0" u="none" strike="noStrike" cap="none">
                <a:solidFill>
                  <a:schemeClr val="lt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chibsted Grotesk"/>
              <a:buNone/>
              <a:defRPr sz="6000" b="0" i="0" u="none" strike="noStrike" cap="none">
                <a:solidFill>
                  <a:schemeClr val="lt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chibsted Grotesk"/>
              <a:buNone/>
              <a:defRPr sz="6000" b="0" i="0" u="none" strike="noStrike" cap="none">
                <a:solidFill>
                  <a:schemeClr val="lt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chibsted Grotesk"/>
              <a:buNone/>
              <a:defRPr sz="6000" b="0" i="0" u="none" strike="noStrike" cap="none">
                <a:solidFill>
                  <a:schemeClr val="lt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9pPr>
          </a:lstStyle>
          <a:p>
            <a:pPr algn="l"/>
            <a:r>
              <a:rPr lang="en" sz="4800" dirty="0"/>
              <a:t>05</a:t>
            </a:r>
          </a:p>
        </p:txBody>
      </p:sp>
      <p:sp>
        <p:nvSpPr>
          <p:cNvPr id="28" name="Google Shape;708;p32">
            <a:extLst>
              <a:ext uri="{FF2B5EF4-FFF2-40B4-BE49-F238E27FC236}">
                <a16:creationId xmlns:a16="http://schemas.microsoft.com/office/drawing/2014/main" id="{B0E80566-6C29-DEAD-4459-83114310406F}"/>
              </a:ext>
            </a:extLst>
          </p:cNvPr>
          <p:cNvSpPr txBox="1">
            <a:spLocks/>
          </p:cNvSpPr>
          <p:nvPr/>
        </p:nvSpPr>
        <p:spPr>
          <a:xfrm>
            <a:off x="1635759" y="398631"/>
            <a:ext cx="2666225" cy="5694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Schibsted Grotesk"/>
              <a:buNone/>
              <a:defRPr sz="60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Schibsted Grotesk"/>
              <a:buNone/>
              <a:defRPr sz="96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Schibsted Grotesk"/>
              <a:buNone/>
              <a:defRPr sz="96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Schibsted Grotesk"/>
              <a:buNone/>
              <a:defRPr sz="96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Schibsted Grotesk"/>
              <a:buNone/>
              <a:defRPr sz="96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Schibsted Grotesk"/>
              <a:buNone/>
              <a:defRPr sz="96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Schibsted Grotesk"/>
              <a:buNone/>
              <a:defRPr sz="96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Schibsted Grotesk"/>
              <a:buNone/>
              <a:defRPr sz="96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Schibsted Grotesk"/>
              <a:buNone/>
              <a:defRPr sz="96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9pPr>
          </a:lstStyle>
          <a:p>
            <a:r>
              <a:rPr lang="fr-FR" sz="3600" dirty="0"/>
              <a:t>Faisabilité</a:t>
            </a:r>
          </a:p>
        </p:txBody>
      </p:sp>
      <p:pic>
        <p:nvPicPr>
          <p:cNvPr id="33" name="Graphique 32">
            <a:extLst>
              <a:ext uri="{FF2B5EF4-FFF2-40B4-BE49-F238E27FC236}">
                <a16:creationId xmlns:a16="http://schemas.microsoft.com/office/drawing/2014/main" id="{0C02FF29-4487-9C62-15F8-7C911465BF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8005919">
            <a:off x="4841364" y="-1922085"/>
            <a:ext cx="350918" cy="513846"/>
          </a:xfrm>
          <a:prstGeom prst="rect">
            <a:avLst/>
          </a:prstGeom>
        </p:spPr>
      </p:pic>
      <p:sp>
        <p:nvSpPr>
          <p:cNvPr id="37" name="Google Shape;748;p34">
            <a:extLst>
              <a:ext uri="{FF2B5EF4-FFF2-40B4-BE49-F238E27FC236}">
                <a16:creationId xmlns:a16="http://schemas.microsoft.com/office/drawing/2014/main" id="{9AB647D0-84C4-5627-9FFA-1CCD8EA920A4}"/>
              </a:ext>
            </a:extLst>
          </p:cNvPr>
          <p:cNvSpPr txBox="1">
            <a:spLocks/>
          </p:cNvSpPr>
          <p:nvPr/>
        </p:nvSpPr>
        <p:spPr>
          <a:xfrm>
            <a:off x="5154086" y="-1874216"/>
            <a:ext cx="2127668" cy="452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fr-FR" sz="1800" b="1" dirty="0">
                <a:solidFill>
                  <a:schemeClr val="tx1">
                    <a:lumMod val="50000"/>
                  </a:schemeClr>
                </a:solidFill>
                <a:latin typeface="Schibsted Grotesk SemiBold" panose="020B0604020202020204" charset="0"/>
                <a:cs typeface="Schibsted Grotesk SemiBold" panose="020B0604020202020204" charset="0"/>
              </a:rPr>
              <a:t>Performance</a:t>
            </a:r>
          </a:p>
        </p:txBody>
      </p: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4F4A6DBC-89CC-AA50-CDD0-E37B9C05112E}"/>
              </a:ext>
            </a:extLst>
          </p:cNvPr>
          <p:cNvGrpSpPr/>
          <p:nvPr/>
        </p:nvGrpSpPr>
        <p:grpSpPr>
          <a:xfrm>
            <a:off x="4647802" y="347514"/>
            <a:ext cx="2022938" cy="650638"/>
            <a:chOff x="4698602" y="-780246"/>
            <a:chExt cx="2022938" cy="650638"/>
          </a:xfrm>
        </p:grpSpPr>
        <p:grpSp>
          <p:nvGrpSpPr>
            <p:cNvPr id="8" name="Groupe 7">
              <a:extLst>
                <a:ext uri="{FF2B5EF4-FFF2-40B4-BE49-F238E27FC236}">
                  <a16:creationId xmlns:a16="http://schemas.microsoft.com/office/drawing/2014/main" id="{613F3CFB-BD5F-4D34-9C14-14E35CCF3808}"/>
                </a:ext>
              </a:extLst>
            </p:cNvPr>
            <p:cNvGrpSpPr/>
            <p:nvPr/>
          </p:nvGrpSpPr>
          <p:grpSpPr>
            <a:xfrm>
              <a:off x="4698602" y="-780246"/>
              <a:ext cx="650638" cy="650638"/>
              <a:chOff x="4698602" y="-780246"/>
              <a:chExt cx="650638" cy="650638"/>
            </a:xfrm>
          </p:grpSpPr>
          <p:sp>
            <p:nvSpPr>
              <p:cNvPr id="3" name="Google Shape;754;p34">
                <a:extLst>
                  <a:ext uri="{FF2B5EF4-FFF2-40B4-BE49-F238E27FC236}">
                    <a16:creationId xmlns:a16="http://schemas.microsoft.com/office/drawing/2014/main" id="{8D5EBE6D-8B59-C769-4986-3DFCE3A123AB}"/>
                  </a:ext>
                </a:extLst>
              </p:cNvPr>
              <p:cNvSpPr/>
              <p:nvPr/>
            </p:nvSpPr>
            <p:spPr>
              <a:xfrm>
                <a:off x="4698602" y="-780246"/>
                <a:ext cx="650638" cy="650638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Figtree"/>
                  <a:ea typeface="Figtree"/>
                  <a:cs typeface="Figtree"/>
                  <a:sym typeface="Figtree"/>
                </a:endParaRPr>
              </a:p>
            </p:txBody>
          </p:sp>
          <p:pic>
            <p:nvPicPr>
              <p:cNvPr id="5" name="Graphique 4">
                <a:extLst>
                  <a:ext uri="{FF2B5EF4-FFF2-40B4-BE49-F238E27FC236}">
                    <a16:creationId xmlns:a16="http://schemas.microsoft.com/office/drawing/2014/main" id="{3D3AC9B8-607D-80B5-76EA-128B2428AA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 rot="10800000">
                <a:off x="4865518" y="-680330"/>
                <a:ext cx="316806" cy="463896"/>
              </a:xfrm>
              <a:prstGeom prst="rect">
                <a:avLst/>
              </a:prstGeom>
            </p:spPr>
          </p:pic>
        </p:grpSp>
        <p:sp>
          <p:nvSpPr>
            <p:cNvPr id="6" name="Google Shape;748;p34">
              <a:extLst>
                <a:ext uri="{FF2B5EF4-FFF2-40B4-BE49-F238E27FC236}">
                  <a16:creationId xmlns:a16="http://schemas.microsoft.com/office/drawing/2014/main" id="{4C74C275-F2A4-FFC3-9CC0-B560B0F8873C}"/>
                </a:ext>
              </a:extLst>
            </p:cNvPr>
            <p:cNvSpPr txBox="1">
              <a:spLocks/>
            </p:cNvSpPr>
            <p:nvPr/>
          </p:nvSpPr>
          <p:spPr>
            <a:xfrm>
              <a:off x="5349240" y="-681795"/>
              <a:ext cx="1372300" cy="452100"/>
            </a:xfrm>
            <a:prstGeom prst="rect">
              <a:avLst/>
            </a:prstGeom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fr-FR" sz="1800" b="1" dirty="0">
                  <a:solidFill>
                    <a:schemeClr val="tx1">
                      <a:lumMod val="50000"/>
                    </a:schemeClr>
                  </a:solidFill>
                  <a:latin typeface="Schibsted Grotesk SemiBold" panose="020B0604020202020204" charset="0"/>
                  <a:cs typeface="Schibsted Grotesk SemiBold" panose="020B0604020202020204" charset="0"/>
                </a:rPr>
                <a:t>Budget</a:t>
              </a:r>
            </a:p>
          </p:txBody>
        </p:sp>
      </p:grpSp>
      <p:grpSp>
        <p:nvGrpSpPr>
          <p:cNvPr id="10" name="Groupe 9">
            <a:extLst>
              <a:ext uri="{FF2B5EF4-FFF2-40B4-BE49-F238E27FC236}">
                <a16:creationId xmlns:a16="http://schemas.microsoft.com/office/drawing/2014/main" id="{9FA8065E-3CE8-EAC2-73DC-08D84592DE66}"/>
              </a:ext>
            </a:extLst>
          </p:cNvPr>
          <p:cNvGrpSpPr/>
          <p:nvPr/>
        </p:nvGrpSpPr>
        <p:grpSpPr>
          <a:xfrm>
            <a:off x="4690653" y="-1041771"/>
            <a:ext cx="2002132" cy="664612"/>
            <a:chOff x="4690653" y="-1485278"/>
            <a:chExt cx="2002132" cy="664612"/>
          </a:xfrm>
        </p:grpSpPr>
        <p:grpSp>
          <p:nvGrpSpPr>
            <p:cNvPr id="9" name="Groupe 8">
              <a:extLst>
                <a:ext uri="{FF2B5EF4-FFF2-40B4-BE49-F238E27FC236}">
                  <a16:creationId xmlns:a16="http://schemas.microsoft.com/office/drawing/2014/main" id="{4B938AD2-5064-8050-5595-FEB4CAB5DE20}"/>
                </a:ext>
              </a:extLst>
            </p:cNvPr>
            <p:cNvGrpSpPr/>
            <p:nvPr/>
          </p:nvGrpSpPr>
          <p:grpSpPr>
            <a:xfrm>
              <a:off x="4690653" y="-1485278"/>
              <a:ext cx="664612" cy="664612"/>
              <a:chOff x="4690653" y="-1485278"/>
              <a:chExt cx="664612" cy="664612"/>
            </a:xfrm>
          </p:grpSpPr>
          <p:sp>
            <p:nvSpPr>
              <p:cNvPr id="2" name="Google Shape;754;p34">
                <a:extLst>
                  <a:ext uri="{FF2B5EF4-FFF2-40B4-BE49-F238E27FC236}">
                    <a16:creationId xmlns:a16="http://schemas.microsoft.com/office/drawing/2014/main" id="{2EF3F8E0-C058-DB33-C4E1-92B7C6D0E35C}"/>
                  </a:ext>
                </a:extLst>
              </p:cNvPr>
              <p:cNvSpPr/>
              <p:nvPr/>
            </p:nvSpPr>
            <p:spPr>
              <a:xfrm>
                <a:off x="4690653" y="-1485278"/>
                <a:ext cx="664612" cy="664612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Figtree"/>
                  <a:ea typeface="Figtree"/>
                  <a:cs typeface="Figtree"/>
                  <a:sym typeface="Figtree"/>
                </a:endParaRPr>
              </a:p>
            </p:txBody>
          </p:sp>
          <p:pic>
            <p:nvPicPr>
              <p:cNvPr id="4" name="Graphique 3">
                <a:extLst>
                  <a:ext uri="{FF2B5EF4-FFF2-40B4-BE49-F238E27FC236}">
                    <a16:creationId xmlns:a16="http://schemas.microsoft.com/office/drawing/2014/main" id="{93B1DBD6-9AAC-2005-AA59-66419F7FB4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 rot="3600000">
                <a:off x="4852750" y="-1358474"/>
                <a:ext cx="340418" cy="498468"/>
              </a:xfrm>
              <a:prstGeom prst="rect">
                <a:avLst/>
              </a:prstGeom>
            </p:spPr>
          </p:pic>
        </p:grpSp>
        <p:sp>
          <p:nvSpPr>
            <p:cNvPr id="7" name="Google Shape;748;p34">
              <a:extLst>
                <a:ext uri="{FF2B5EF4-FFF2-40B4-BE49-F238E27FC236}">
                  <a16:creationId xmlns:a16="http://schemas.microsoft.com/office/drawing/2014/main" id="{A6154E08-3E4A-C379-3C3F-4EB789D03565}"/>
                </a:ext>
              </a:extLst>
            </p:cNvPr>
            <p:cNvSpPr txBox="1">
              <a:spLocks/>
            </p:cNvSpPr>
            <p:nvPr/>
          </p:nvSpPr>
          <p:spPr>
            <a:xfrm>
              <a:off x="5386623" y="-1335290"/>
              <a:ext cx="1306162" cy="452100"/>
            </a:xfrm>
            <a:prstGeom prst="rect">
              <a:avLst/>
            </a:prstGeom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fr-FR" sz="1800" b="1" dirty="0">
                  <a:solidFill>
                    <a:schemeClr val="tx1">
                      <a:lumMod val="50000"/>
                    </a:schemeClr>
                  </a:solidFill>
                  <a:latin typeface="Schibsted Grotesk SemiBold" panose="020B0604020202020204" charset="0"/>
                  <a:cs typeface="Schibsted Grotesk SemiBold" panose="020B0604020202020204" charset="0"/>
                </a:rPr>
                <a:t>Temps</a:t>
              </a:r>
            </a:p>
          </p:txBody>
        </p:sp>
      </p:grp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63BB1CCF-374E-4C12-D8EC-DEC94C417ACD}"/>
              </a:ext>
            </a:extLst>
          </p:cNvPr>
          <p:cNvGrpSpPr/>
          <p:nvPr/>
        </p:nvGrpSpPr>
        <p:grpSpPr>
          <a:xfrm>
            <a:off x="-7767869" y="1385511"/>
            <a:ext cx="4952592" cy="761182"/>
            <a:chOff x="635409" y="1385511"/>
            <a:chExt cx="4952592" cy="761182"/>
          </a:xfrm>
        </p:grpSpPr>
        <p:grpSp>
          <p:nvGrpSpPr>
            <p:cNvPr id="13" name="Groupe 12">
              <a:extLst>
                <a:ext uri="{FF2B5EF4-FFF2-40B4-BE49-F238E27FC236}">
                  <a16:creationId xmlns:a16="http://schemas.microsoft.com/office/drawing/2014/main" id="{FE85A12D-8B7A-F6DE-1391-856DCF0A45DE}"/>
                </a:ext>
              </a:extLst>
            </p:cNvPr>
            <p:cNvGrpSpPr/>
            <p:nvPr/>
          </p:nvGrpSpPr>
          <p:grpSpPr>
            <a:xfrm>
              <a:off x="635409" y="1385511"/>
              <a:ext cx="761182" cy="761182"/>
              <a:chOff x="2474403" y="1615450"/>
              <a:chExt cx="672300" cy="672300"/>
            </a:xfrm>
          </p:grpSpPr>
          <p:sp>
            <p:nvSpPr>
              <p:cNvPr id="15" name="Google Shape;720;p33">
                <a:extLst>
                  <a:ext uri="{FF2B5EF4-FFF2-40B4-BE49-F238E27FC236}">
                    <a16:creationId xmlns:a16="http://schemas.microsoft.com/office/drawing/2014/main" id="{9979FF35-CC3F-2897-27D0-86E66C095CC5}"/>
                  </a:ext>
                </a:extLst>
              </p:cNvPr>
              <p:cNvSpPr/>
              <p:nvPr/>
            </p:nvSpPr>
            <p:spPr>
              <a:xfrm>
                <a:off x="2474403" y="1615450"/>
                <a:ext cx="672300" cy="672300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>
                  <a:latin typeface="Figtree"/>
                  <a:ea typeface="Figtree"/>
                  <a:cs typeface="Figtree"/>
                  <a:sym typeface="Figtree"/>
                </a:endParaRPr>
              </a:p>
            </p:txBody>
          </p:sp>
          <p:grpSp>
            <p:nvGrpSpPr>
              <p:cNvPr id="16" name="Google Shape;12711;p67">
                <a:extLst>
                  <a:ext uri="{FF2B5EF4-FFF2-40B4-BE49-F238E27FC236}">
                    <a16:creationId xmlns:a16="http://schemas.microsoft.com/office/drawing/2014/main" id="{8584985D-BB11-30A9-45BC-1617493A99AC}"/>
                  </a:ext>
                </a:extLst>
              </p:cNvPr>
              <p:cNvGrpSpPr/>
              <p:nvPr/>
            </p:nvGrpSpPr>
            <p:grpSpPr>
              <a:xfrm>
                <a:off x="2548576" y="1689599"/>
                <a:ext cx="523954" cy="524002"/>
                <a:chOff x="5549861" y="3817349"/>
                <a:chExt cx="345642" cy="345674"/>
              </a:xfrm>
              <a:solidFill>
                <a:srgbClr val="27263D"/>
              </a:solidFill>
            </p:grpSpPr>
            <p:sp>
              <p:nvSpPr>
                <p:cNvPr id="17" name="Google Shape;12712;p67">
                  <a:extLst>
                    <a:ext uri="{FF2B5EF4-FFF2-40B4-BE49-F238E27FC236}">
                      <a16:creationId xmlns:a16="http://schemas.microsoft.com/office/drawing/2014/main" id="{5981E6D1-E1EB-784B-DAF0-1ACA62BE15BD}"/>
                    </a:ext>
                  </a:extLst>
                </p:cNvPr>
                <p:cNvSpPr/>
                <p:nvPr/>
              </p:nvSpPr>
              <p:spPr>
                <a:xfrm>
                  <a:off x="5549861" y="3817349"/>
                  <a:ext cx="345642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59" h="10860" extrusionOk="0">
                      <a:moveTo>
                        <a:pt x="5429" y="334"/>
                      </a:moveTo>
                      <a:cubicBezTo>
                        <a:pt x="8239" y="334"/>
                        <a:pt x="10513" y="2608"/>
                        <a:pt x="10513" y="5430"/>
                      </a:cubicBezTo>
                      <a:cubicBezTo>
                        <a:pt x="10513" y="8240"/>
                        <a:pt x="8227" y="10514"/>
                        <a:pt x="5429" y="10514"/>
                      </a:cubicBezTo>
                      <a:cubicBezTo>
                        <a:pt x="2619" y="10514"/>
                        <a:pt x="333" y="8240"/>
                        <a:pt x="333" y="5430"/>
                      </a:cubicBezTo>
                      <a:cubicBezTo>
                        <a:pt x="333" y="2608"/>
                        <a:pt x="2619" y="334"/>
                        <a:pt x="5429" y="334"/>
                      </a:cubicBezTo>
                      <a:close/>
                      <a:moveTo>
                        <a:pt x="5429" y="1"/>
                      </a:moveTo>
                      <a:cubicBezTo>
                        <a:pt x="3989" y="1"/>
                        <a:pt x="2619" y="560"/>
                        <a:pt x="1584" y="1584"/>
                      </a:cubicBezTo>
                      <a:cubicBezTo>
                        <a:pt x="560" y="2620"/>
                        <a:pt x="0" y="3989"/>
                        <a:pt x="0" y="5430"/>
                      </a:cubicBezTo>
                      <a:cubicBezTo>
                        <a:pt x="0" y="6871"/>
                        <a:pt x="560" y="8240"/>
                        <a:pt x="1584" y="9264"/>
                      </a:cubicBezTo>
                      <a:cubicBezTo>
                        <a:pt x="2619" y="10300"/>
                        <a:pt x="3989" y="10859"/>
                        <a:pt x="5429" y="10859"/>
                      </a:cubicBezTo>
                      <a:cubicBezTo>
                        <a:pt x="6870" y="10859"/>
                        <a:pt x="8239" y="10300"/>
                        <a:pt x="9263" y="9264"/>
                      </a:cubicBezTo>
                      <a:cubicBezTo>
                        <a:pt x="10299" y="8240"/>
                        <a:pt x="10859" y="6871"/>
                        <a:pt x="10859" y="5430"/>
                      </a:cubicBezTo>
                      <a:cubicBezTo>
                        <a:pt x="10859" y="3989"/>
                        <a:pt x="10299" y="2620"/>
                        <a:pt x="9263" y="1584"/>
                      </a:cubicBezTo>
                      <a:cubicBezTo>
                        <a:pt x="8239" y="560"/>
                        <a:pt x="6870" y="1"/>
                        <a:pt x="5429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1"/>
                </a:p>
              </p:txBody>
            </p:sp>
            <p:sp>
              <p:nvSpPr>
                <p:cNvPr id="18" name="Google Shape;12713;p67">
                  <a:extLst>
                    <a:ext uri="{FF2B5EF4-FFF2-40B4-BE49-F238E27FC236}">
                      <a16:creationId xmlns:a16="http://schemas.microsoft.com/office/drawing/2014/main" id="{BCD49BD7-9DB1-A7FC-E150-CF043A355F75}"/>
                    </a:ext>
                  </a:extLst>
                </p:cNvPr>
                <p:cNvSpPr/>
                <p:nvPr/>
              </p:nvSpPr>
              <p:spPr>
                <a:xfrm>
                  <a:off x="5590763" y="3890208"/>
                  <a:ext cx="262661" cy="2000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52" h="6285" extrusionOk="0">
                      <a:moveTo>
                        <a:pt x="4123" y="1"/>
                      </a:moveTo>
                      <a:cubicBezTo>
                        <a:pt x="3010" y="1"/>
                        <a:pt x="1900" y="63"/>
                        <a:pt x="799" y="188"/>
                      </a:cubicBezTo>
                      <a:cubicBezTo>
                        <a:pt x="513" y="224"/>
                        <a:pt x="287" y="450"/>
                        <a:pt x="239" y="712"/>
                      </a:cubicBezTo>
                      <a:cubicBezTo>
                        <a:pt x="1" y="2319"/>
                        <a:pt x="1" y="3963"/>
                        <a:pt x="239" y="5570"/>
                      </a:cubicBezTo>
                      <a:cubicBezTo>
                        <a:pt x="287" y="5844"/>
                        <a:pt x="513" y="6058"/>
                        <a:pt x="799" y="6082"/>
                      </a:cubicBezTo>
                      <a:cubicBezTo>
                        <a:pt x="1894" y="6201"/>
                        <a:pt x="3013" y="6284"/>
                        <a:pt x="4132" y="6284"/>
                      </a:cubicBezTo>
                      <a:cubicBezTo>
                        <a:pt x="4609" y="6284"/>
                        <a:pt x="5085" y="6260"/>
                        <a:pt x="5561" y="6249"/>
                      </a:cubicBezTo>
                      <a:cubicBezTo>
                        <a:pt x="5644" y="6249"/>
                        <a:pt x="5716" y="6177"/>
                        <a:pt x="5716" y="6070"/>
                      </a:cubicBezTo>
                      <a:cubicBezTo>
                        <a:pt x="5716" y="5963"/>
                        <a:pt x="5633" y="5891"/>
                        <a:pt x="5537" y="5891"/>
                      </a:cubicBezTo>
                      <a:cubicBezTo>
                        <a:pt x="5051" y="5914"/>
                        <a:pt x="4564" y="5925"/>
                        <a:pt x="4076" y="5925"/>
                      </a:cubicBezTo>
                      <a:cubicBezTo>
                        <a:pt x="2998" y="5925"/>
                        <a:pt x="1916" y="5868"/>
                        <a:pt x="834" y="5737"/>
                      </a:cubicBezTo>
                      <a:cubicBezTo>
                        <a:pt x="715" y="5725"/>
                        <a:pt x="620" y="5641"/>
                        <a:pt x="596" y="5498"/>
                      </a:cubicBezTo>
                      <a:cubicBezTo>
                        <a:pt x="382" y="3927"/>
                        <a:pt x="382" y="2319"/>
                        <a:pt x="596" y="736"/>
                      </a:cubicBezTo>
                      <a:cubicBezTo>
                        <a:pt x="620" y="617"/>
                        <a:pt x="715" y="522"/>
                        <a:pt x="834" y="498"/>
                      </a:cubicBezTo>
                      <a:cubicBezTo>
                        <a:pt x="1942" y="379"/>
                        <a:pt x="3037" y="319"/>
                        <a:pt x="4144" y="319"/>
                      </a:cubicBezTo>
                      <a:cubicBezTo>
                        <a:pt x="5240" y="319"/>
                        <a:pt x="6347" y="379"/>
                        <a:pt x="7442" y="498"/>
                      </a:cubicBezTo>
                      <a:cubicBezTo>
                        <a:pt x="7561" y="522"/>
                        <a:pt x="7669" y="605"/>
                        <a:pt x="7680" y="736"/>
                      </a:cubicBezTo>
                      <a:cubicBezTo>
                        <a:pt x="7907" y="2319"/>
                        <a:pt x="7907" y="3927"/>
                        <a:pt x="7680" y="5498"/>
                      </a:cubicBezTo>
                      <a:cubicBezTo>
                        <a:pt x="7669" y="5617"/>
                        <a:pt x="7561" y="5725"/>
                        <a:pt x="7442" y="5737"/>
                      </a:cubicBezTo>
                      <a:cubicBezTo>
                        <a:pt x="7085" y="5784"/>
                        <a:pt x="6752" y="5820"/>
                        <a:pt x="6395" y="5844"/>
                      </a:cubicBezTo>
                      <a:cubicBezTo>
                        <a:pt x="6299" y="5844"/>
                        <a:pt x="6228" y="5927"/>
                        <a:pt x="6228" y="6010"/>
                      </a:cubicBezTo>
                      <a:cubicBezTo>
                        <a:pt x="6228" y="6110"/>
                        <a:pt x="6299" y="6178"/>
                        <a:pt x="6386" y="6178"/>
                      </a:cubicBezTo>
                      <a:cubicBezTo>
                        <a:pt x="6393" y="6178"/>
                        <a:pt x="6399" y="6178"/>
                        <a:pt x="6406" y="6177"/>
                      </a:cubicBezTo>
                      <a:cubicBezTo>
                        <a:pt x="6764" y="6141"/>
                        <a:pt x="7121" y="6118"/>
                        <a:pt x="7478" y="6070"/>
                      </a:cubicBezTo>
                      <a:cubicBezTo>
                        <a:pt x="7764" y="6034"/>
                        <a:pt x="7978" y="5820"/>
                        <a:pt x="8026" y="5546"/>
                      </a:cubicBezTo>
                      <a:cubicBezTo>
                        <a:pt x="8252" y="3963"/>
                        <a:pt x="8252" y="2319"/>
                        <a:pt x="8014" y="712"/>
                      </a:cubicBezTo>
                      <a:cubicBezTo>
                        <a:pt x="7966" y="426"/>
                        <a:pt x="7740" y="224"/>
                        <a:pt x="7466" y="188"/>
                      </a:cubicBezTo>
                      <a:cubicBezTo>
                        <a:pt x="6353" y="63"/>
                        <a:pt x="5237" y="1"/>
                        <a:pt x="4123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1"/>
                </a:p>
              </p:txBody>
            </p:sp>
            <p:sp>
              <p:nvSpPr>
                <p:cNvPr id="19" name="Google Shape;12714;p67">
                  <a:extLst>
                    <a:ext uri="{FF2B5EF4-FFF2-40B4-BE49-F238E27FC236}">
                      <a16:creationId xmlns:a16="http://schemas.microsoft.com/office/drawing/2014/main" id="{C8504BCB-383C-F8C8-7361-2EAF764DBC69}"/>
                    </a:ext>
                  </a:extLst>
                </p:cNvPr>
                <p:cNvSpPr/>
                <p:nvPr/>
              </p:nvSpPr>
              <p:spPr>
                <a:xfrm>
                  <a:off x="5680587" y="3935024"/>
                  <a:ext cx="105389" cy="1105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11" h="3472" extrusionOk="0">
                      <a:moveTo>
                        <a:pt x="334" y="447"/>
                      </a:moveTo>
                      <a:lnTo>
                        <a:pt x="2763" y="1733"/>
                      </a:lnTo>
                      <a:lnTo>
                        <a:pt x="334" y="3007"/>
                      </a:lnTo>
                      <a:lnTo>
                        <a:pt x="334" y="447"/>
                      </a:lnTo>
                      <a:close/>
                      <a:moveTo>
                        <a:pt x="163" y="1"/>
                      </a:moveTo>
                      <a:cubicBezTo>
                        <a:pt x="135" y="1"/>
                        <a:pt x="108" y="7"/>
                        <a:pt x="84" y="18"/>
                      </a:cubicBezTo>
                      <a:cubicBezTo>
                        <a:pt x="36" y="54"/>
                        <a:pt x="1" y="114"/>
                        <a:pt x="1" y="173"/>
                      </a:cubicBezTo>
                      <a:lnTo>
                        <a:pt x="1" y="3293"/>
                      </a:lnTo>
                      <a:cubicBezTo>
                        <a:pt x="1" y="3352"/>
                        <a:pt x="24" y="3412"/>
                        <a:pt x="84" y="3447"/>
                      </a:cubicBezTo>
                      <a:cubicBezTo>
                        <a:pt x="120" y="3459"/>
                        <a:pt x="144" y="3471"/>
                        <a:pt x="179" y="3471"/>
                      </a:cubicBezTo>
                      <a:cubicBezTo>
                        <a:pt x="203" y="3471"/>
                        <a:pt x="239" y="3471"/>
                        <a:pt x="251" y="3459"/>
                      </a:cubicBezTo>
                      <a:lnTo>
                        <a:pt x="3227" y="1900"/>
                      </a:lnTo>
                      <a:cubicBezTo>
                        <a:pt x="3287" y="1864"/>
                        <a:pt x="3311" y="1804"/>
                        <a:pt x="3311" y="1745"/>
                      </a:cubicBezTo>
                      <a:cubicBezTo>
                        <a:pt x="3311" y="1673"/>
                        <a:pt x="3287" y="1614"/>
                        <a:pt x="3227" y="1578"/>
                      </a:cubicBezTo>
                      <a:lnTo>
                        <a:pt x="251" y="18"/>
                      </a:lnTo>
                      <a:cubicBezTo>
                        <a:pt x="221" y="7"/>
                        <a:pt x="191" y="1"/>
                        <a:pt x="163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1"/>
                </a:p>
              </p:txBody>
            </p:sp>
          </p:grpSp>
        </p:grpSp>
        <p:sp>
          <p:nvSpPr>
            <p:cNvPr id="14" name="Google Shape;701;p31">
              <a:extLst>
                <a:ext uri="{FF2B5EF4-FFF2-40B4-BE49-F238E27FC236}">
                  <a16:creationId xmlns:a16="http://schemas.microsoft.com/office/drawing/2014/main" id="{5D4F0191-FE76-1FC6-D083-68C8988BC854}"/>
                </a:ext>
              </a:extLst>
            </p:cNvPr>
            <p:cNvSpPr txBox="1">
              <a:spLocks/>
            </p:cNvSpPr>
            <p:nvPr/>
          </p:nvSpPr>
          <p:spPr>
            <a:xfrm>
              <a:off x="1394557" y="1572301"/>
              <a:ext cx="4193444" cy="46081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Figtree"/>
                <a:buNone/>
                <a:defRPr sz="1200" b="0" i="0" u="none" strike="noStrike" cap="none">
                  <a:solidFill>
                    <a:schemeClr val="dk1"/>
                  </a:solidFill>
                  <a:latin typeface="Figtree"/>
                  <a:ea typeface="Figtree"/>
                  <a:cs typeface="Figtree"/>
                  <a:sym typeface="Figtree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Figtree"/>
                <a:buNone/>
                <a:defRPr sz="1200" b="0" i="0" u="none" strike="noStrike" cap="none">
                  <a:solidFill>
                    <a:schemeClr val="dk1"/>
                  </a:solidFill>
                  <a:latin typeface="Figtree"/>
                  <a:ea typeface="Figtree"/>
                  <a:cs typeface="Figtree"/>
                  <a:sym typeface="Figtree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Figtree"/>
                <a:buNone/>
                <a:defRPr sz="1200" b="0" i="0" u="none" strike="noStrike" cap="none">
                  <a:solidFill>
                    <a:schemeClr val="dk1"/>
                  </a:solidFill>
                  <a:latin typeface="Figtree"/>
                  <a:ea typeface="Figtree"/>
                  <a:cs typeface="Figtree"/>
                  <a:sym typeface="Figtree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Figtree"/>
                <a:buNone/>
                <a:defRPr sz="1200" b="0" i="0" u="none" strike="noStrike" cap="none">
                  <a:solidFill>
                    <a:schemeClr val="dk1"/>
                  </a:solidFill>
                  <a:latin typeface="Figtree"/>
                  <a:ea typeface="Figtree"/>
                  <a:cs typeface="Figtree"/>
                  <a:sym typeface="Figtree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Figtree"/>
                <a:buNone/>
                <a:defRPr sz="1200" b="0" i="0" u="none" strike="noStrike" cap="none">
                  <a:solidFill>
                    <a:schemeClr val="dk1"/>
                  </a:solidFill>
                  <a:latin typeface="Figtree"/>
                  <a:ea typeface="Figtree"/>
                  <a:cs typeface="Figtree"/>
                  <a:sym typeface="Figtree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Figtree"/>
                <a:buNone/>
                <a:defRPr sz="1200" b="0" i="0" u="none" strike="noStrike" cap="none">
                  <a:solidFill>
                    <a:schemeClr val="dk1"/>
                  </a:solidFill>
                  <a:latin typeface="Figtree"/>
                  <a:ea typeface="Figtree"/>
                  <a:cs typeface="Figtree"/>
                  <a:sym typeface="Figtree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Figtree"/>
                <a:buNone/>
                <a:defRPr sz="1200" b="0" i="0" u="none" strike="noStrike" cap="none">
                  <a:solidFill>
                    <a:schemeClr val="dk1"/>
                  </a:solidFill>
                  <a:latin typeface="Figtree"/>
                  <a:ea typeface="Figtree"/>
                  <a:cs typeface="Figtree"/>
                  <a:sym typeface="Figtree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Figtree"/>
                <a:buNone/>
                <a:defRPr sz="1200" b="0" i="0" u="none" strike="noStrike" cap="none">
                  <a:solidFill>
                    <a:schemeClr val="dk1"/>
                  </a:solidFill>
                  <a:latin typeface="Figtree"/>
                  <a:ea typeface="Figtree"/>
                  <a:cs typeface="Figtree"/>
                  <a:sym typeface="Figtree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Figtree"/>
                <a:buNone/>
                <a:defRPr sz="1200" b="0" i="0" u="none" strike="noStrike" cap="none">
                  <a:solidFill>
                    <a:schemeClr val="dk1"/>
                  </a:solidFill>
                  <a:latin typeface="Figtree"/>
                  <a:ea typeface="Figtree"/>
                  <a:cs typeface="Figtree"/>
                  <a:sym typeface="Figtree"/>
                </a:defRPr>
              </a:lvl9pPr>
            </a:lstStyle>
            <a:p>
              <a:pPr marL="0" indent="0"/>
              <a:r>
                <a:rPr lang="fr-FR" sz="1800" dirty="0">
                  <a:latin typeface="+mj-lt"/>
                </a:rPr>
                <a:t>« I made Chess 2.0 » de </a:t>
              </a:r>
              <a:r>
                <a:rPr lang="fr-FR" sz="1800" dirty="0" err="1">
                  <a:latin typeface="+mj-lt"/>
                </a:rPr>
                <a:t>From</a:t>
              </a:r>
              <a:r>
                <a:rPr lang="fr-FR" sz="1800" dirty="0">
                  <a:latin typeface="+mj-lt"/>
                </a:rPr>
                <a:t> Scratch</a:t>
              </a:r>
            </a:p>
          </p:txBody>
        </p:sp>
      </p:grp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E79A293E-C9D9-B5D5-E527-819CD9923B39}"/>
              </a:ext>
            </a:extLst>
          </p:cNvPr>
          <p:cNvGrpSpPr/>
          <p:nvPr/>
        </p:nvGrpSpPr>
        <p:grpSpPr>
          <a:xfrm>
            <a:off x="-6932845" y="2320932"/>
            <a:ext cx="2822724" cy="283892"/>
            <a:chOff x="5472514" y="3332921"/>
            <a:chExt cx="2822724" cy="788705"/>
          </a:xfrm>
        </p:grpSpPr>
        <p:cxnSp>
          <p:nvCxnSpPr>
            <p:cNvPr id="21" name="Connecteur : en angle 20">
              <a:extLst>
                <a:ext uri="{FF2B5EF4-FFF2-40B4-BE49-F238E27FC236}">
                  <a16:creationId xmlns:a16="http://schemas.microsoft.com/office/drawing/2014/main" id="{50BB7EB8-4219-FA80-4A61-05410A82CD72}"/>
                </a:ext>
              </a:extLst>
            </p:cNvPr>
            <p:cNvCxnSpPr>
              <a:cxnSpLocks/>
              <a:endCxn id="22" idx="1"/>
            </p:cNvCxnSpPr>
            <p:nvPr/>
          </p:nvCxnSpPr>
          <p:spPr>
            <a:xfrm rot="16200000" flipH="1">
              <a:off x="5417940" y="3387495"/>
              <a:ext cx="454947" cy="345799"/>
            </a:xfrm>
            <a:prstGeom prst="bentConnector2">
              <a:avLst/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Google Shape;701;p31">
              <a:extLst>
                <a:ext uri="{FF2B5EF4-FFF2-40B4-BE49-F238E27FC236}">
                  <a16:creationId xmlns:a16="http://schemas.microsoft.com/office/drawing/2014/main" id="{665CEC6D-5474-0385-60F0-6476C3B1D137}"/>
                </a:ext>
              </a:extLst>
            </p:cNvPr>
            <p:cNvSpPr txBox="1">
              <a:spLocks/>
            </p:cNvSpPr>
            <p:nvPr/>
          </p:nvSpPr>
          <p:spPr>
            <a:xfrm>
              <a:off x="5818313" y="3454112"/>
              <a:ext cx="2476925" cy="667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Figtree"/>
                <a:buNone/>
                <a:defRPr sz="1200" b="0" i="0" u="none" strike="noStrike" cap="none">
                  <a:solidFill>
                    <a:schemeClr val="dk1"/>
                  </a:solidFill>
                  <a:latin typeface="Figtree"/>
                  <a:ea typeface="Figtree"/>
                  <a:cs typeface="Figtree"/>
                  <a:sym typeface="Figtree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Figtree"/>
                <a:buNone/>
                <a:defRPr sz="1200" b="0" i="0" u="none" strike="noStrike" cap="none">
                  <a:solidFill>
                    <a:schemeClr val="dk1"/>
                  </a:solidFill>
                  <a:latin typeface="Figtree"/>
                  <a:ea typeface="Figtree"/>
                  <a:cs typeface="Figtree"/>
                  <a:sym typeface="Figtree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Figtree"/>
                <a:buNone/>
                <a:defRPr sz="1200" b="0" i="0" u="none" strike="noStrike" cap="none">
                  <a:solidFill>
                    <a:schemeClr val="dk1"/>
                  </a:solidFill>
                  <a:latin typeface="Figtree"/>
                  <a:ea typeface="Figtree"/>
                  <a:cs typeface="Figtree"/>
                  <a:sym typeface="Figtree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Figtree"/>
                <a:buNone/>
                <a:defRPr sz="1200" b="0" i="0" u="none" strike="noStrike" cap="none">
                  <a:solidFill>
                    <a:schemeClr val="dk1"/>
                  </a:solidFill>
                  <a:latin typeface="Figtree"/>
                  <a:ea typeface="Figtree"/>
                  <a:cs typeface="Figtree"/>
                  <a:sym typeface="Figtree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Figtree"/>
                <a:buNone/>
                <a:defRPr sz="1200" b="0" i="0" u="none" strike="noStrike" cap="none">
                  <a:solidFill>
                    <a:schemeClr val="dk1"/>
                  </a:solidFill>
                  <a:latin typeface="Figtree"/>
                  <a:ea typeface="Figtree"/>
                  <a:cs typeface="Figtree"/>
                  <a:sym typeface="Figtree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Figtree"/>
                <a:buNone/>
                <a:defRPr sz="1200" b="0" i="0" u="none" strike="noStrike" cap="none">
                  <a:solidFill>
                    <a:schemeClr val="dk1"/>
                  </a:solidFill>
                  <a:latin typeface="Figtree"/>
                  <a:ea typeface="Figtree"/>
                  <a:cs typeface="Figtree"/>
                  <a:sym typeface="Figtree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Figtree"/>
                <a:buNone/>
                <a:defRPr sz="1200" b="0" i="0" u="none" strike="noStrike" cap="none">
                  <a:solidFill>
                    <a:schemeClr val="dk1"/>
                  </a:solidFill>
                  <a:latin typeface="Figtree"/>
                  <a:ea typeface="Figtree"/>
                  <a:cs typeface="Figtree"/>
                  <a:sym typeface="Figtree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Figtree"/>
                <a:buNone/>
                <a:defRPr sz="1200" b="0" i="0" u="none" strike="noStrike" cap="none">
                  <a:solidFill>
                    <a:schemeClr val="dk1"/>
                  </a:solidFill>
                  <a:latin typeface="Figtree"/>
                  <a:ea typeface="Figtree"/>
                  <a:cs typeface="Figtree"/>
                  <a:sym typeface="Figtree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Figtree"/>
                <a:buNone/>
                <a:defRPr sz="1200" b="0" i="0" u="none" strike="noStrike" cap="none">
                  <a:solidFill>
                    <a:schemeClr val="dk1"/>
                  </a:solidFill>
                  <a:latin typeface="Figtree"/>
                  <a:ea typeface="Figtree"/>
                  <a:cs typeface="Figtree"/>
                  <a:sym typeface="Figtree"/>
                </a:defRPr>
              </a:lvl9pPr>
            </a:lstStyle>
            <a:p>
              <a:pPr marL="0" indent="0" algn="l"/>
              <a:r>
                <a:rPr lang="fr-FR" sz="1800" dirty="0">
                  <a:solidFill>
                    <a:srgbClr val="00B050"/>
                  </a:solidFill>
                  <a:latin typeface="+mj-lt"/>
                </a:rPr>
                <a:t>Baseline </a:t>
              </a:r>
            </a:p>
          </p:txBody>
        </p:sp>
      </p:grpSp>
      <p:pic>
        <p:nvPicPr>
          <p:cNvPr id="23" name="Graphique 22" descr="Flèche vers la droite avec un remplissage uni">
            <a:extLst>
              <a:ext uri="{FF2B5EF4-FFF2-40B4-BE49-F238E27FC236}">
                <a16:creationId xmlns:a16="http://schemas.microsoft.com/office/drawing/2014/main" id="{178BF31C-D154-13E7-7224-002BA642803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-5565015" y="2153637"/>
            <a:ext cx="662104" cy="662104"/>
          </a:xfrm>
          <a:prstGeom prst="rect">
            <a:avLst/>
          </a:prstGeom>
        </p:spPr>
      </p:pic>
      <p:grpSp>
        <p:nvGrpSpPr>
          <p:cNvPr id="24" name="Groupe 23">
            <a:extLst>
              <a:ext uri="{FF2B5EF4-FFF2-40B4-BE49-F238E27FC236}">
                <a16:creationId xmlns:a16="http://schemas.microsoft.com/office/drawing/2014/main" id="{78E5406C-A66D-991E-7F39-940D4BBEC6A1}"/>
              </a:ext>
            </a:extLst>
          </p:cNvPr>
          <p:cNvGrpSpPr/>
          <p:nvPr/>
        </p:nvGrpSpPr>
        <p:grpSpPr>
          <a:xfrm>
            <a:off x="-4767009" y="2130629"/>
            <a:ext cx="656888" cy="656888"/>
            <a:chOff x="3669925" y="2078482"/>
            <a:chExt cx="761182" cy="761182"/>
          </a:xfrm>
        </p:grpSpPr>
        <p:sp>
          <p:nvSpPr>
            <p:cNvPr id="25" name="Google Shape;720;p33">
              <a:extLst>
                <a:ext uri="{FF2B5EF4-FFF2-40B4-BE49-F238E27FC236}">
                  <a16:creationId xmlns:a16="http://schemas.microsoft.com/office/drawing/2014/main" id="{9E5E3F91-F388-EE1D-55DD-88E14D99A22B}"/>
                </a:ext>
              </a:extLst>
            </p:cNvPr>
            <p:cNvSpPr/>
            <p:nvPr/>
          </p:nvSpPr>
          <p:spPr>
            <a:xfrm>
              <a:off x="3669925" y="2078482"/>
              <a:ext cx="761182" cy="761182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atin typeface="Figtree"/>
                <a:ea typeface="Figtree"/>
                <a:cs typeface="Figtree"/>
                <a:sym typeface="Figtree"/>
              </a:endParaRPr>
            </a:p>
          </p:txBody>
        </p:sp>
        <p:pic>
          <p:nvPicPr>
            <p:cNvPr id="26" name="Picture 2" descr="Logo github - Icônes des médias sociaux gratuites">
              <a:extLst>
                <a:ext uri="{FF2B5EF4-FFF2-40B4-BE49-F238E27FC236}">
                  <a16:creationId xmlns:a16="http://schemas.microsoft.com/office/drawing/2014/main" id="{E4841F6C-B917-0397-95A6-1EB4F00E5CE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67571" y="2176128"/>
              <a:ext cx="565890" cy="5658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7" name="Modèle 3D 26">
                <a:extLst>
                  <a:ext uri="{FF2B5EF4-FFF2-40B4-BE49-F238E27FC236}">
                    <a16:creationId xmlns:a16="http://schemas.microsoft.com/office/drawing/2014/main" id="{01EEF1D9-1012-C448-BAE9-A13DFBC3ACB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52113660"/>
                  </p:ext>
                </p:extLst>
              </p:nvPr>
            </p:nvGraphicFramePr>
            <p:xfrm rot="-240000">
              <a:off x="-6893997" y="2496591"/>
              <a:ext cx="2324802" cy="2263262"/>
            </p:xfrm>
            <a:graphic>
              <a:graphicData uri="http://schemas.microsoft.com/office/drawing/2017/model3d">
                <am3d:model3d r:embed="rId9">
                  <am3d:spPr>
                    <a:xfrm rot="-240000">
                      <a:off x="0" y="0"/>
                      <a:ext cx="2324802" cy="2263262"/>
                    </a:xfrm>
                    <a:prstGeom prst="rect">
                      <a:avLst/>
                    </a:prstGeom>
                  </am3d:spPr>
                  <am3d:camera>
                    <am3d:pos x="0" y="0" z="6657433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061" d="1000000"/>
                    <am3d:preTrans dx="-12989690" dy="-493608" dz="-12989690"/>
                    <am3d:scale>
                      <am3d:sx n="1000000" d="1000000"/>
                      <am3d:sy n="1000000" d="1000000"/>
                      <am3d:sz n="1000000" d="1000000"/>
                    </am3d:scale>
                    <am3d:rot ax="3233284" ay="-1749173" az="-2023956"/>
                    <am3d:postTrans dx="0" dy="0" dz="0"/>
                  </am3d:trans>
                  <am3d:raster rName="Office3DRenderer" rVer="16.0.8326">
                    <am3d:blip r:embed="rId10"/>
                  </am3d:raster>
                  <am3d:objViewport viewportSz="247419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7" name="Modèle 3D 26">
                <a:extLst>
                  <a:ext uri="{FF2B5EF4-FFF2-40B4-BE49-F238E27FC236}">
                    <a16:creationId xmlns:a16="http://schemas.microsoft.com/office/drawing/2014/main" id="{01EEF1D9-1012-C448-BAE9-A13DFBC3ACB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 rot="-240000">
                <a:off x="-6893997" y="2496591"/>
                <a:ext cx="2324802" cy="2263262"/>
              </a:xfrm>
              <a:prstGeom prst="rect">
                <a:avLst/>
              </a:prstGeom>
            </p:spPr>
          </p:pic>
        </mc:Fallback>
      </mc:AlternateContent>
      <p:pic>
        <p:nvPicPr>
          <p:cNvPr id="30" name="Image 29">
            <a:extLst>
              <a:ext uri="{FF2B5EF4-FFF2-40B4-BE49-F238E27FC236}">
                <a16:creationId xmlns:a16="http://schemas.microsoft.com/office/drawing/2014/main" id="{3B275753-5ADB-59CF-8EE8-4416C38D9543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736999" y="3278416"/>
            <a:ext cx="3563445" cy="1307344"/>
          </a:xfrm>
          <a:prstGeom prst="rect">
            <a:avLst/>
          </a:prstGeom>
        </p:spPr>
      </p:pic>
      <p:pic>
        <p:nvPicPr>
          <p:cNvPr id="31" name="Image 30">
            <a:extLst>
              <a:ext uri="{FF2B5EF4-FFF2-40B4-BE49-F238E27FC236}">
                <a16:creationId xmlns:a16="http://schemas.microsoft.com/office/drawing/2014/main" id="{5002CCD8-4037-D1F5-95EF-3B2E5F44AB13}"/>
              </a:ext>
            </a:extLst>
          </p:cNvPr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110536" y="1205770"/>
            <a:ext cx="1745620" cy="1756557"/>
          </a:xfrm>
          <a:prstGeom prst="rect">
            <a:avLst/>
          </a:prstGeom>
        </p:spPr>
      </p:pic>
      <p:sp>
        <p:nvSpPr>
          <p:cNvPr id="36" name="Google Shape;831;p38">
            <a:extLst>
              <a:ext uri="{FF2B5EF4-FFF2-40B4-BE49-F238E27FC236}">
                <a16:creationId xmlns:a16="http://schemas.microsoft.com/office/drawing/2014/main" id="{DA000125-512B-179D-7112-65785C14BA9C}"/>
              </a:ext>
            </a:extLst>
          </p:cNvPr>
          <p:cNvSpPr txBox="1">
            <a:spLocks/>
          </p:cNvSpPr>
          <p:nvPr/>
        </p:nvSpPr>
        <p:spPr>
          <a:xfrm>
            <a:off x="1476951" y="3498161"/>
            <a:ext cx="19494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chibsted Grotesk"/>
              <a:buNone/>
              <a:defRPr sz="30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chibsted Grotesk"/>
              <a:buNone/>
              <a:defRPr sz="30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chibsted Grotesk"/>
              <a:buNone/>
              <a:defRPr sz="30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chibsted Grotesk"/>
              <a:buNone/>
              <a:defRPr sz="30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chibsted Grotesk"/>
              <a:buNone/>
              <a:defRPr sz="30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chibsted Grotesk"/>
              <a:buNone/>
              <a:defRPr sz="30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chibsted Grotesk"/>
              <a:buNone/>
              <a:defRPr sz="30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chibsted Grotesk"/>
              <a:buNone/>
              <a:defRPr sz="30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chibsted Grotesk"/>
              <a:buNone/>
              <a:defRPr sz="30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9pPr>
          </a:lstStyle>
          <a:p>
            <a:r>
              <a:rPr lang="en" sz="1800" b="1" dirty="0"/>
              <a:t>300$</a:t>
            </a:r>
          </a:p>
        </p:txBody>
      </p:sp>
      <p:sp>
        <p:nvSpPr>
          <p:cNvPr id="38" name="Google Shape;832;p38">
            <a:extLst>
              <a:ext uri="{FF2B5EF4-FFF2-40B4-BE49-F238E27FC236}">
                <a16:creationId xmlns:a16="http://schemas.microsoft.com/office/drawing/2014/main" id="{17F7F91E-476F-C444-463B-4F01712AA364}"/>
              </a:ext>
            </a:extLst>
          </p:cNvPr>
          <p:cNvSpPr txBox="1">
            <a:spLocks/>
          </p:cNvSpPr>
          <p:nvPr/>
        </p:nvSpPr>
        <p:spPr>
          <a:xfrm>
            <a:off x="1476925" y="2743836"/>
            <a:ext cx="19494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chibsted Grotesk"/>
              <a:buNone/>
              <a:defRPr sz="30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chibsted Grotesk"/>
              <a:buNone/>
              <a:defRPr sz="30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chibsted Grotesk"/>
              <a:buNone/>
              <a:defRPr sz="30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chibsted Grotesk"/>
              <a:buNone/>
              <a:defRPr sz="30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chibsted Grotesk"/>
              <a:buNone/>
              <a:defRPr sz="30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chibsted Grotesk"/>
              <a:buNone/>
              <a:defRPr sz="30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chibsted Grotesk"/>
              <a:buNone/>
              <a:defRPr sz="30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chibsted Grotesk"/>
              <a:buNone/>
              <a:defRPr sz="30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chibsted Grotesk"/>
              <a:buNone/>
              <a:defRPr sz="30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9pPr>
          </a:lstStyle>
          <a:p>
            <a:r>
              <a:rPr lang="en" sz="1800" b="1" dirty="0"/>
              <a:t>100$</a:t>
            </a:r>
          </a:p>
        </p:txBody>
      </p:sp>
      <p:sp>
        <p:nvSpPr>
          <p:cNvPr id="44" name="Google Shape;833;p38">
            <a:extLst>
              <a:ext uri="{FF2B5EF4-FFF2-40B4-BE49-F238E27FC236}">
                <a16:creationId xmlns:a16="http://schemas.microsoft.com/office/drawing/2014/main" id="{F37E6CE4-8B34-D67F-C325-9AAEC16FE562}"/>
              </a:ext>
            </a:extLst>
          </p:cNvPr>
          <p:cNvSpPr txBox="1">
            <a:spLocks/>
          </p:cNvSpPr>
          <p:nvPr/>
        </p:nvSpPr>
        <p:spPr>
          <a:xfrm>
            <a:off x="1476950" y="1989511"/>
            <a:ext cx="19494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chibsted Grotesk"/>
              <a:buNone/>
              <a:defRPr sz="30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chibsted Grotesk"/>
              <a:buNone/>
              <a:defRPr sz="30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chibsted Grotesk"/>
              <a:buNone/>
              <a:defRPr sz="30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chibsted Grotesk"/>
              <a:buNone/>
              <a:defRPr sz="30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chibsted Grotesk"/>
              <a:buNone/>
              <a:defRPr sz="30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chibsted Grotesk"/>
              <a:buNone/>
              <a:defRPr sz="30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chibsted Grotesk"/>
              <a:buNone/>
              <a:defRPr sz="30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chibsted Grotesk"/>
              <a:buNone/>
              <a:defRPr sz="30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chibsted Grotesk"/>
              <a:buNone/>
              <a:defRPr sz="30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9pPr>
          </a:lstStyle>
          <a:p>
            <a:r>
              <a:rPr lang="en" sz="1800" b="1" dirty="0"/>
              <a:t>1 000$</a:t>
            </a:r>
          </a:p>
        </p:txBody>
      </p:sp>
      <p:sp>
        <p:nvSpPr>
          <p:cNvPr id="45" name="Google Shape;834;p38">
            <a:extLst>
              <a:ext uri="{FF2B5EF4-FFF2-40B4-BE49-F238E27FC236}">
                <a16:creationId xmlns:a16="http://schemas.microsoft.com/office/drawing/2014/main" id="{61F238A3-6931-650F-CA61-EFBA5A3CD09F}"/>
              </a:ext>
            </a:extLst>
          </p:cNvPr>
          <p:cNvSpPr txBox="1">
            <a:spLocks/>
          </p:cNvSpPr>
          <p:nvPr/>
        </p:nvSpPr>
        <p:spPr>
          <a:xfrm>
            <a:off x="1476939" y="1235186"/>
            <a:ext cx="19494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chibsted Grotesk"/>
              <a:buNone/>
              <a:defRPr sz="30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chibsted Grotesk"/>
              <a:buNone/>
              <a:defRPr sz="30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chibsted Grotesk"/>
              <a:buNone/>
              <a:defRPr sz="30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chibsted Grotesk"/>
              <a:buNone/>
              <a:defRPr sz="30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chibsted Grotesk"/>
              <a:buNone/>
              <a:defRPr sz="30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chibsted Grotesk"/>
              <a:buNone/>
              <a:defRPr sz="30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chibsted Grotesk"/>
              <a:buNone/>
              <a:defRPr sz="30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chibsted Grotesk"/>
              <a:buNone/>
              <a:defRPr sz="30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chibsted Grotesk"/>
              <a:buNone/>
              <a:defRPr sz="30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9pPr>
          </a:lstStyle>
          <a:p>
            <a:r>
              <a:rPr lang="en" sz="1800" b="1" dirty="0"/>
              <a:t>700$</a:t>
            </a:r>
          </a:p>
        </p:txBody>
      </p:sp>
      <p:sp>
        <p:nvSpPr>
          <p:cNvPr id="46" name="Google Shape;835;p38">
            <a:extLst>
              <a:ext uri="{FF2B5EF4-FFF2-40B4-BE49-F238E27FC236}">
                <a16:creationId xmlns:a16="http://schemas.microsoft.com/office/drawing/2014/main" id="{47F4D3C8-454A-502F-381C-FE14CEF34798}"/>
              </a:ext>
            </a:extLst>
          </p:cNvPr>
          <p:cNvSpPr/>
          <p:nvPr/>
        </p:nvSpPr>
        <p:spPr>
          <a:xfrm>
            <a:off x="720046" y="1203502"/>
            <a:ext cx="659700" cy="6597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836;p38">
            <a:extLst>
              <a:ext uri="{FF2B5EF4-FFF2-40B4-BE49-F238E27FC236}">
                <a16:creationId xmlns:a16="http://schemas.microsoft.com/office/drawing/2014/main" id="{F479C7D9-6233-4817-0574-4105F04ABE19}"/>
              </a:ext>
            </a:extLst>
          </p:cNvPr>
          <p:cNvSpPr/>
          <p:nvPr/>
        </p:nvSpPr>
        <p:spPr>
          <a:xfrm>
            <a:off x="720046" y="1958427"/>
            <a:ext cx="659700" cy="6597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837;p38">
            <a:extLst>
              <a:ext uri="{FF2B5EF4-FFF2-40B4-BE49-F238E27FC236}">
                <a16:creationId xmlns:a16="http://schemas.microsoft.com/office/drawing/2014/main" id="{810E9F45-BD72-84E4-A4A2-81F2DD302EF1}"/>
              </a:ext>
            </a:extLst>
          </p:cNvPr>
          <p:cNvSpPr/>
          <p:nvPr/>
        </p:nvSpPr>
        <p:spPr>
          <a:xfrm>
            <a:off x="720046" y="2713352"/>
            <a:ext cx="659700" cy="6597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838;p38">
            <a:extLst>
              <a:ext uri="{FF2B5EF4-FFF2-40B4-BE49-F238E27FC236}">
                <a16:creationId xmlns:a16="http://schemas.microsoft.com/office/drawing/2014/main" id="{C5B6935D-3997-00F6-7281-14F09CD15535}"/>
              </a:ext>
            </a:extLst>
          </p:cNvPr>
          <p:cNvSpPr/>
          <p:nvPr/>
        </p:nvSpPr>
        <p:spPr>
          <a:xfrm>
            <a:off x="720046" y="3468277"/>
            <a:ext cx="659700" cy="6597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840;p38">
            <a:extLst>
              <a:ext uri="{FF2B5EF4-FFF2-40B4-BE49-F238E27FC236}">
                <a16:creationId xmlns:a16="http://schemas.microsoft.com/office/drawing/2014/main" id="{0D52A900-CF0F-40B7-C029-686A96F2C085}"/>
              </a:ext>
            </a:extLst>
          </p:cNvPr>
          <p:cNvSpPr txBox="1">
            <a:spLocks/>
          </p:cNvSpPr>
          <p:nvPr/>
        </p:nvSpPr>
        <p:spPr>
          <a:xfrm>
            <a:off x="1476925" y="3799137"/>
            <a:ext cx="19494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Char char="●"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Char char="○"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Char char="■"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Char char="●"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Char char="○"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Char char="■"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Char char="●"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Char char="○"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Char char="■"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>
            <a:pPr marL="0" indent="0">
              <a:buFont typeface="Figtree"/>
              <a:buNone/>
            </a:pPr>
            <a:r>
              <a:rPr lang="fr-FR" dirty="0">
                <a:latin typeface="+mj-lt"/>
              </a:rPr>
              <a:t>PCB + composants</a:t>
            </a:r>
          </a:p>
        </p:txBody>
      </p:sp>
      <p:sp>
        <p:nvSpPr>
          <p:cNvPr id="51" name="Google Shape;841;p38">
            <a:extLst>
              <a:ext uri="{FF2B5EF4-FFF2-40B4-BE49-F238E27FC236}">
                <a16:creationId xmlns:a16="http://schemas.microsoft.com/office/drawing/2014/main" id="{A2A6001A-6728-FFE0-98B8-EC7C87C5B869}"/>
              </a:ext>
            </a:extLst>
          </p:cNvPr>
          <p:cNvSpPr txBox="1">
            <a:spLocks/>
          </p:cNvSpPr>
          <p:nvPr/>
        </p:nvSpPr>
        <p:spPr>
          <a:xfrm>
            <a:off x="1476924" y="3044812"/>
            <a:ext cx="2419817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Char char="●"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Char char="○"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Char char="■"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Char char="●"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Char char="○"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Char char="■"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Char char="●"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Char char="○"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Char char="■"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>
            <a:pPr marL="0" indent="0">
              <a:buFont typeface="Figtree"/>
              <a:buNone/>
            </a:pPr>
            <a:r>
              <a:rPr lang="fr-FR" dirty="0">
                <a:latin typeface="+mj-lt"/>
              </a:rPr>
              <a:t>Set pièces d’échecs métalliques</a:t>
            </a:r>
          </a:p>
        </p:txBody>
      </p:sp>
      <p:sp>
        <p:nvSpPr>
          <p:cNvPr id="52" name="Google Shape;842;p38">
            <a:extLst>
              <a:ext uri="{FF2B5EF4-FFF2-40B4-BE49-F238E27FC236}">
                <a16:creationId xmlns:a16="http://schemas.microsoft.com/office/drawing/2014/main" id="{278ACD91-CEA3-2DC9-198F-DAF34A4F038E}"/>
              </a:ext>
            </a:extLst>
          </p:cNvPr>
          <p:cNvSpPr txBox="1">
            <a:spLocks/>
          </p:cNvSpPr>
          <p:nvPr/>
        </p:nvSpPr>
        <p:spPr>
          <a:xfrm>
            <a:off x="1476925" y="2290486"/>
            <a:ext cx="19494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Char char="●"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Char char="○"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Char char="■"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Char char="●"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Char char="○"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Char char="■"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Char char="●"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Char char="○"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Char char="■"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>
            <a:pPr marL="0" indent="0">
              <a:buFont typeface="Figtree"/>
              <a:buNone/>
            </a:pPr>
            <a:r>
              <a:rPr lang="fr-FR" dirty="0">
                <a:latin typeface="+mj-lt"/>
              </a:rPr>
              <a:t>Pièces métalliques</a:t>
            </a:r>
          </a:p>
        </p:txBody>
      </p:sp>
      <p:sp>
        <p:nvSpPr>
          <p:cNvPr id="53" name="Google Shape;843;p38">
            <a:extLst>
              <a:ext uri="{FF2B5EF4-FFF2-40B4-BE49-F238E27FC236}">
                <a16:creationId xmlns:a16="http://schemas.microsoft.com/office/drawing/2014/main" id="{C46B6DBC-1FCD-FE3E-FB78-87FBA86201E3}"/>
              </a:ext>
            </a:extLst>
          </p:cNvPr>
          <p:cNvSpPr txBox="1">
            <a:spLocks/>
          </p:cNvSpPr>
          <p:nvPr/>
        </p:nvSpPr>
        <p:spPr>
          <a:xfrm>
            <a:off x="1476949" y="1536161"/>
            <a:ext cx="19494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Char char="●"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Char char="○"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Char char="■"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Char char="●"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Char char="○"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Char char="■"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Char char="●"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Char char="○"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Char char="■"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>
            <a:pPr marL="0" indent="0">
              <a:buFont typeface="Figtree"/>
              <a:buNone/>
            </a:pPr>
            <a:r>
              <a:rPr lang="fr-FR" dirty="0">
                <a:latin typeface="+mj-lt"/>
              </a:rPr>
              <a:t>Electroaimants</a:t>
            </a:r>
          </a:p>
        </p:txBody>
      </p:sp>
      <p:sp>
        <p:nvSpPr>
          <p:cNvPr id="93" name="Google Shape;831;p38">
            <a:extLst>
              <a:ext uri="{FF2B5EF4-FFF2-40B4-BE49-F238E27FC236}">
                <a16:creationId xmlns:a16="http://schemas.microsoft.com/office/drawing/2014/main" id="{F927F55C-1DDC-9026-8290-E89DB7EFF1D9}"/>
              </a:ext>
            </a:extLst>
          </p:cNvPr>
          <p:cNvSpPr txBox="1">
            <a:spLocks/>
          </p:cNvSpPr>
          <p:nvPr/>
        </p:nvSpPr>
        <p:spPr>
          <a:xfrm>
            <a:off x="1476951" y="4215302"/>
            <a:ext cx="19494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chibsted Grotesk"/>
              <a:buNone/>
              <a:defRPr sz="30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chibsted Grotesk"/>
              <a:buNone/>
              <a:defRPr sz="30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chibsted Grotesk"/>
              <a:buNone/>
              <a:defRPr sz="30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chibsted Grotesk"/>
              <a:buNone/>
              <a:defRPr sz="30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chibsted Grotesk"/>
              <a:buNone/>
              <a:defRPr sz="30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chibsted Grotesk"/>
              <a:buNone/>
              <a:defRPr sz="30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chibsted Grotesk"/>
              <a:buNone/>
              <a:defRPr sz="30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chibsted Grotesk"/>
              <a:buNone/>
              <a:defRPr sz="30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chibsted Grotesk"/>
              <a:buNone/>
              <a:defRPr sz="30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9pPr>
          </a:lstStyle>
          <a:p>
            <a:r>
              <a:rPr lang="en" sz="1800" b="1" dirty="0"/>
              <a:t>400$</a:t>
            </a:r>
          </a:p>
        </p:txBody>
      </p:sp>
      <p:sp>
        <p:nvSpPr>
          <p:cNvPr id="94" name="Google Shape;838;p38">
            <a:extLst>
              <a:ext uri="{FF2B5EF4-FFF2-40B4-BE49-F238E27FC236}">
                <a16:creationId xmlns:a16="http://schemas.microsoft.com/office/drawing/2014/main" id="{C20FA9A8-9C1A-7EB1-5DBA-85661E1BAA6E}"/>
              </a:ext>
            </a:extLst>
          </p:cNvPr>
          <p:cNvSpPr/>
          <p:nvPr/>
        </p:nvSpPr>
        <p:spPr>
          <a:xfrm>
            <a:off x="720046" y="4185418"/>
            <a:ext cx="659700" cy="659700"/>
          </a:xfrm>
          <a:prstGeom prst="rect">
            <a:avLst/>
          </a:prstGeom>
          <a:solidFill>
            <a:srgbClr val="F0F0F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840;p38">
            <a:extLst>
              <a:ext uri="{FF2B5EF4-FFF2-40B4-BE49-F238E27FC236}">
                <a16:creationId xmlns:a16="http://schemas.microsoft.com/office/drawing/2014/main" id="{C8B21EF7-37FC-1098-7A90-3287AB59F1B6}"/>
              </a:ext>
            </a:extLst>
          </p:cNvPr>
          <p:cNvSpPr txBox="1">
            <a:spLocks/>
          </p:cNvSpPr>
          <p:nvPr/>
        </p:nvSpPr>
        <p:spPr>
          <a:xfrm>
            <a:off x="1476925" y="4516278"/>
            <a:ext cx="19494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Char char="●"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Char char="○"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Char char="■"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Char char="●"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Char char="○"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Char char="■"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Char char="●"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Char char="○"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Char char="■"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>
            <a:pPr marL="0" indent="0">
              <a:buFont typeface="Figtree"/>
              <a:buNone/>
            </a:pPr>
            <a:r>
              <a:rPr lang="fr-FR" dirty="0">
                <a:latin typeface="+mj-lt"/>
              </a:rPr>
              <a:t>Autres</a:t>
            </a:r>
          </a:p>
        </p:txBody>
      </p:sp>
      <p:pic>
        <p:nvPicPr>
          <p:cNvPr id="99" name="Graphique 98">
            <a:extLst>
              <a:ext uri="{FF2B5EF4-FFF2-40B4-BE49-F238E27FC236}">
                <a16:creationId xmlns:a16="http://schemas.microsoft.com/office/drawing/2014/main" id="{DF4E1541-F4F7-31FC-68EF-39C04DF6C22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44797" y="1305574"/>
            <a:ext cx="392228" cy="455556"/>
          </a:xfrm>
          <a:prstGeom prst="rect">
            <a:avLst/>
          </a:prstGeom>
        </p:spPr>
      </p:pic>
      <p:pic>
        <p:nvPicPr>
          <p:cNvPr id="103" name="Image 102">
            <a:extLst>
              <a:ext uri="{FF2B5EF4-FFF2-40B4-BE49-F238E27FC236}">
                <a16:creationId xmlns:a16="http://schemas.microsoft.com/office/drawing/2014/main" id="{062905F2-8404-9A21-8E9D-73AE03058A26}"/>
              </a:ext>
            </a:extLst>
          </p:cNvPr>
          <p:cNvPicPr>
            <a:picLocks noChangeAspect="1"/>
          </p:cNvPicPr>
          <p:nvPr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9866" y="4279764"/>
            <a:ext cx="471010" cy="471008"/>
          </a:xfrm>
          <a:prstGeom prst="rect">
            <a:avLst/>
          </a:prstGeom>
        </p:spPr>
      </p:pic>
      <p:pic>
        <p:nvPicPr>
          <p:cNvPr id="105" name="Image 104">
            <a:extLst>
              <a:ext uri="{FF2B5EF4-FFF2-40B4-BE49-F238E27FC236}">
                <a16:creationId xmlns:a16="http://schemas.microsoft.com/office/drawing/2014/main" id="{B419004B-BB85-538A-6339-9ED091A4500E}"/>
              </a:ext>
            </a:extLst>
          </p:cNvPr>
          <p:cNvPicPr>
            <a:picLocks noChangeAspect="1"/>
          </p:cNvPicPr>
          <p:nvPr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6708" y="2072618"/>
            <a:ext cx="446346" cy="446346"/>
          </a:xfrm>
          <a:prstGeom prst="rect">
            <a:avLst/>
          </a:prstGeom>
        </p:spPr>
      </p:pic>
      <p:pic>
        <p:nvPicPr>
          <p:cNvPr id="107" name="Image 106">
            <a:extLst>
              <a:ext uri="{FF2B5EF4-FFF2-40B4-BE49-F238E27FC236}">
                <a16:creationId xmlns:a16="http://schemas.microsoft.com/office/drawing/2014/main" id="{81DCC38C-D19D-9337-743D-8D10C35744E2}"/>
              </a:ext>
            </a:extLst>
          </p:cNvPr>
          <p:cNvPicPr>
            <a:picLocks noChangeAspect="1"/>
          </p:cNvPicPr>
          <p:nvPr/>
        </p:nvPicPr>
        <p:blipFill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2629" y="2825950"/>
            <a:ext cx="434504" cy="434504"/>
          </a:xfrm>
          <a:prstGeom prst="rect">
            <a:avLst/>
          </a:prstGeom>
        </p:spPr>
      </p:pic>
      <p:pic>
        <p:nvPicPr>
          <p:cNvPr id="111" name="Graphique 110">
            <a:extLst>
              <a:ext uri="{FF2B5EF4-FFF2-40B4-BE49-F238E27FC236}">
                <a16:creationId xmlns:a16="http://schemas.microsoft.com/office/drawing/2014/main" id="{4F2EA2D7-799D-7C50-1A03-D908BD95550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846680" y="3588049"/>
            <a:ext cx="420155" cy="420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1604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6">
          <a:extLst>
            <a:ext uri="{FF2B5EF4-FFF2-40B4-BE49-F238E27FC236}">
              <a16:creationId xmlns:a16="http://schemas.microsoft.com/office/drawing/2014/main" id="{F8649B6B-8569-1B1B-3CE4-315CE4FCA6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754;p34">
            <a:extLst>
              <a:ext uri="{FF2B5EF4-FFF2-40B4-BE49-F238E27FC236}">
                <a16:creationId xmlns:a16="http://schemas.microsoft.com/office/drawing/2014/main" id="{855988FF-458E-7EB6-472A-0FE80E7585B2}"/>
              </a:ext>
            </a:extLst>
          </p:cNvPr>
          <p:cNvSpPr/>
          <p:nvPr/>
        </p:nvSpPr>
        <p:spPr>
          <a:xfrm>
            <a:off x="4684406" y="-1976033"/>
            <a:ext cx="664834" cy="664834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29" name="Google Shape;709;p32">
            <a:extLst>
              <a:ext uri="{FF2B5EF4-FFF2-40B4-BE49-F238E27FC236}">
                <a16:creationId xmlns:a16="http://schemas.microsoft.com/office/drawing/2014/main" id="{B65BD4A4-6D3C-BB1C-227C-08279E5FDA25}"/>
              </a:ext>
            </a:extLst>
          </p:cNvPr>
          <p:cNvSpPr txBox="1">
            <a:spLocks/>
          </p:cNvSpPr>
          <p:nvPr/>
        </p:nvSpPr>
        <p:spPr>
          <a:xfrm>
            <a:off x="507451" y="305320"/>
            <a:ext cx="3871509" cy="756036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chibsted Grotesk"/>
              <a:buNone/>
              <a:defRPr sz="60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chibsted Grotesk"/>
              <a:buNone/>
              <a:defRPr sz="6000" b="0" i="0" u="none" strike="noStrike" cap="none">
                <a:solidFill>
                  <a:schemeClr val="lt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chibsted Grotesk"/>
              <a:buNone/>
              <a:defRPr sz="6000" b="0" i="0" u="none" strike="noStrike" cap="none">
                <a:solidFill>
                  <a:schemeClr val="lt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chibsted Grotesk"/>
              <a:buNone/>
              <a:defRPr sz="6000" b="0" i="0" u="none" strike="noStrike" cap="none">
                <a:solidFill>
                  <a:schemeClr val="lt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chibsted Grotesk"/>
              <a:buNone/>
              <a:defRPr sz="6000" b="0" i="0" u="none" strike="noStrike" cap="none">
                <a:solidFill>
                  <a:schemeClr val="lt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chibsted Grotesk"/>
              <a:buNone/>
              <a:defRPr sz="6000" b="0" i="0" u="none" strike="noStrike" cap="none">
                <a:solidFill>
                  <a:schemeClr val="lt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chibsted Grotesk"/>
              <a:buNone/>
              <a:defRPr sz="6000" b="0" i="0" u="none" strike="noStrike" cap="none">
                <a:solidFill>
                  <a:schemeClr val="lt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chibsted Grotesk"/>
              <a:buNone/>
              <a:defRPr sz="6000" b="0" i="0" u="none" strike="noStrike" cap="none">
                <a:solidFill>
                  <a:schemeClr val="lt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chibsted Grotesk"/>
              <a:buNone/>
              <a:defRPr sz="6000" b="0" i="0" u="none" strike="noStrike" cap="none">
                <a:solidFill>
                  <a:schemeClr val="lt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9pPr>
          </a:lstStyle>
          <a:p>
            <a:pPr algn="l"/>
            <a:r>
              <a:rPr lang="en" sz="4800" dirty="0"/>
              <a:t>05</a:t>
            </a:r>
          </a:p>
        </p:txBody>
      </p:sp>
      <p:sp>
        <p:nvSpPr>
          <p:cNvPr id="28" name="Google Shape;708;p32">
            <a:extLst>
              <a:ext uri="{FF2B5EF4-FFF2-40B4-BE49-F238E27FC236}">
                <a16:creationId xmlns:a16="http://schemas.microsoft.com/office/drawing/2014/main" id="{93EBC43E-00AC-E2F1-701C-A8CCB5328F05}"/>
              </a:ext>
            </a:extLst>
          </p:cNvPr>
          <p:cNvSpPr txBox="1">
            <a:spLocks/>
          </p:cNvSpPr>
          <p:nvPr/>
        </p:nvSpPr>
        <p:spPr>
          <a:xfrm>
            <a:off x="1635759" y="398631"/>
            <a:ext cx="2666225" cy="5694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Schibsted Grotesk"/>
              <a:buNone/>
              <a:defRPr sz="60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Schibsted Grotesk"/>
              <a:buNone/>
              <a:defRPr sz="96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Schibsted Grotesk"/>
              <a:buNone/>
              <a:defRPr sz="96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Schibsted Grotesk"/>
              <a:buNone/>
              <a:defRPr sz="96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Schibsted Grotesk"/>
              <a:buNone/>
              <a:defRPr sz="96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Schibsted Grotesk"/>
              <a:buNone/>
              <a:defRPr sz="96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Schibsted Grotesk"/>
              <a:buNone/>
              <a:defRPr sz="96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Schibsted Grotesk"/>
              <a:buNone/>
              <a:defRPr sz="96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Schibsted Grotesk"/>
              <a:buNone/>
              <a:defRPr sz="96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9pPr>
          </a:lstStyle>
          <a:p>
            <a:r>
              <a:rPr lang="fr-FR" sz="3600" dirty="0"/>
              <a:t>Faisabilité</a:t>
            </a:r>
          </a:p>
        </p:txBody>
      </p:sp>
      <p:pic>
        <p:nvPicPr>
          <p:cNvPr id="33" name="Graphique 32">
            <a:extLst>
              <a:ext uri="{FF2B5EF4-FFF2-40B4-BE49-F238E27FC236}">
                <a16:creationId xmlns:a16="http://schemas.microsoft.com/office/drawing/2014/main" id="{29CB6DEB-F881-A643-49AF-40268E009A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8005919">
            <a:off x="4841364" y="-1922085"/>
            <a:ext cx="350918" cy="513846"/>
          </a:xfrm>
          <a:prstGeom prst="rect">
            <a:avLst/>
          </a:prstGeom>
        </p:spPr>
      </p:pic>
      <p:sp>
        <p:nvSpPr>
          <p:cNvPr id="37" name="Google Shape;748;p34">
            <a:extLst>
              <a:ext uri="{FF2B5EF4-FFF2-40B4-BE49-F238E27FC236}">
                <a16:creationId xmlns:a16="http://schemas.microsoft.com/office/drawing/2014/main" id="{6A020DC9-73B8-EE27-919A-67FF755B3D0B}"/>
              </a:ext>
            </a:extLst>
          </p:cNvPr>
          <p:cNvSpPr txBox="1">
            <a:spLocks/>
          </p:cNvSpPr>
          <p:nvPr/>
        </p:nvSpPr>
        <p:spPr>
          <a:xfrm>
            <a:off x="5154086" y="-1874216"/>
            <a:ext cx="2127668" cy="452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fr-FR" sz="1800" b="1" dirty="0">
                <a:solidFill>
                  <a:schemeClr val="tx1">
                    <a:lumMod val="50000"/>
                  </a:schemeClr>
                </a:solidFill>
                <a:latin typeface="Schibsted Grotesk SemiBold" panose="020B0604020202020204" charset="0"/>
                <a:cs typeface="Schibsted Grotesk SemiBold" panose="020B0604020202020204" charset="0"/>
              </a:rPr>
              <a:t>Performance</a:t>
            </a:r>
          </a:p>
        </p:txBody>
      </p: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C4A3F307-7D4F-3F48-9C1D-8FA113020929}"/>
              </a:ext>
            </a:extLst>
          </p:cNvPr>
          <p:cNvGrpSpPr/>
          <p:nvPr/>
        </p:nvGrpSpPr>
        <p:grpSpPr>
          <a:xfrm>
            <a:off x="4647802" y="347514"/>
            <a:ext cx="2022938" cy="650638"/>
            <a:chOff x="4698602" y="-780246"/>
            <a:chExt cx="2022938" cy="650638"/>
          </a:xfrm>
        </p:grpSpPr>
        <p:grpSp>
          <p:nvGrpSpPr>
            <p:cNvPr id="8" name="Groupe 7">
              <a:extLst>
                <a:ext uri="{FF2B5EF4-FFF2-40B4-BE49-F238E27FC236}">
                  <a16:creationId xmlns:a16="http://schemas.microsoft.com/office/drawing/2014/main" id="{191EC990-4169-03A0-A483-710DEAF5BC40}"/>
                </a:ext>
              </a:extLst>
            </p:cNvPr>
            <p:cNvGrpSpPr/>
            <p:nvPr/>
          </p:nvGrpSpPr>
          <p:grpSpPr>
            <a:xfrm>
              <a:off x="4698602" y="-780246"/>
              <a:ext cx="650638" cy="650638"/>
              <a:chOff x="4698602" y="-780246"/>
              <a:chExt cx="650638" cy="650638"/>
            </a:xfrm>
          </p:grpSpPr>
          <p:sp>
            <p:nvSpPr>
              <p:cNvPr id="3" name="Google Shape;754;p34">
                <a:extLst>
                  <a:ext uri="{FF2B5EF4-FFF2-40B4-BE49-F238E27FC236}">
                    <a16:creationId xmlns:a16="http://schemas.microsoft.com/office/drawing/2014/main" id="{D32A92E6-5E8D-2FF2-FAF6-F2E52D1B99D0}"/>
                  </a:ext>
                </a:extLst>
              </p:cNvPr>
              <p:cNvSpPr/>
              <p:nvPr/>
            </p:nvSpPr>
            <p:spPr>
              <a:xfrm>
                <a:off x="4698602" y="-780246"/>
                <a:ext cx="650638" cy="650638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Figtree"/>
                  <a:ea typeface="Figtree"/>
                  <a:cs typeface="Figtree"/>
                  <a:sym typeface="Figtree"/>
                </a:endParaRPr>
              </a:p>
            </p:txBody>
          </p:sp>
          <p:pic>
            <p:nvPicPr>
              <p:cNvPr id="5" name="Graphique 4">
                <a:extLst>
                  <a:ext uri="{FF2B5EF4-FFF2-40B4-BE49-F238E27FC236}">
                    <a16:creationId xmlns:a16="http://schemas.microsoft.com/office/drawing/2014/main" id="{69A6545B-C797-00DA-6269-340F86FCB2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 rot="10800000">
                <a:off x="4865518" y="-680330"/>
                <a:ext cx="316806" cy="463896"/>
              </a:xfrm>
              <a:prstGeom prst="rect">
                <a:avLst/>
              </a:prstGeom>
            </p:spPr>
          </p:pic>
        </p:grpSp>
        <p:sp>
          <p:nvSpPr>
            <p:cNvPr id="6" name="Google Shape;748;p34">
              <a:extLst>
                <a:ext uri="{FF2B5EF4-FFF2-40B4-BE49-F238E27FC236}">
                  <a16:creationId xmlns:a16="http://schemas.microsoft.com/office/drawing/2014/main" id="{FABB22AA-6E47-63D6-E9EC-6B297016FB8C}"/>
                </a:ext>
              </a:extLst>
            </p:cNvPr>
            <p:cNvSpPr txBox="1">
              <a:spLocks/>
            </p:cNvSpPr>
            <p:nvPr/>
          </p:nvSpPr>
          <p:spPr>
            <a:xfrm>
              <a:off x="5349240" y="-681795"/>
              <a:ext cx="1372300" cy="452100"/>
            </a:xfrm>
            <a:prstGeom prst="rect">
              <a:avLst/>
            </a:prstGeom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fr-FR" sz="1800" b="1" dirty="0">
                  <a:solidFill>
                    <a:schemeClr val="tx1">
                      <a:lumMod val="50000"/>
                    </a:schemeClr>
                  </a:solidFill>
                  <a:latin typeface="Schibsted Grotesk SemiBold" panose="020B0604020202020204" charset="0"/>
                  <a:cs typeface="Schibsted Grotesk SemiBold" panose="020B0604020202020204" charset="0"/>
                </a:rPr>
                <a:t>Budget</a:t>
              </a:r>
            </a:p>
          </p:txBody>
        </p:sp>
      </p:grpSp>
      <p:grpSp>
        <p:nvGrpSpPr>
          <p:cNvPr id="10" name="Groupe 9">
            <a:extLst>
              <a:ext uri="{FF2B5EF4-FFF2-40B4-BE49-F238E27FC236}">
                <a16:creationId xmlns:a16="http://schemas.microsoft.com/office/drawing/2014/main" id="{D4A7E26E-515E-8935-C6DC-BAE5D2579AE0}"/>
              </a:ext>
            </a:extLst>
          </p:cNvPr>
          <p:cNvGrpSpPr/>
          <p:nvPr/>
        </p:nvGrpSpPr>
        <p:grpSpPr>
          <a:xfrm>
            <a:off x="4690653" y="-1041771"/>
            <a:ext cx="2002132" cy="664612"/>
            <a:chOff x="4690653" y="-1485278"/>
            <a:chExt cx="2002132" cy="664612"/>
          </a:xfrm>
        </p:grpSpPr>
        <p:grpSp>
          <p:nvGrpSpPr>
            <p:cNvPr id="9" name="Groupe 8">
              <a:extLst>
                <a:ext uri="{FF2B5EF4-FFF2-40B4-BE49-F238E27FC236}">
                  <a16:creationId xmlns:a16="http://schemas.microsoft.com/office/drawing/2014/main" id="{9745E914-1960-7100-DAF9-9CB54010008B}"/>
                </a:ext>
              </a:extLst>
            </p:cNvPr>
            <p:cNvGrpSpPr/>
            <p:nvPr/>
          </p:nvGrpSpPr>
          <p:grpSpPr>
            <a:xfrm>
              <a:off x="4690653" y="-1485278"/>
              <a:ext cx="664612" cy="664612"/>
              <a:chOff x="4690653" y="-1485278"/>
              <a:chExt cx="664612" cy="664612"/>
            </a:xfrm>
          </p:grpSpPr>
          <p:sp>
            <p:nvSpPr>
              <p:cNvPr id="2" name="Google Shape;754;p34">
                <a:extLst>
                  <a:ext uri="{FF2B5EF4-FFF2-40B4-BE49-F238E27FC236}">
                    <a16:creationId xmlns:a16="http://schemas.microsoft.com/office/drawing/2014/main" id="{36D796E8-A03F-36FF-26E4-A7F0ACFE9BCA}"/>
                  </a:ext>
                </a:extLst>
              </p:cNvPr>
              <p:cNvSpPr/>
              <p:nvPr/>
            </p:nvSpPr>
            <p:spPr>
              <a:xfrm>
                <a:off x="4690653" y="-1485278"/>
                <a:ext cx="664612" cy="664612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Figtree"/>
                  <a:ea typeface="Figtree"/>
                  <a:cs typeface="Figtree"/>
                  <a:sym typeface="Figtree"/>
                </a:endParaRPr>
              </a:p>
            </p:txBody>
          </p:sp>
          <p:pic>
            <p:nvPicPr>
              <p:cNvPr id="4" name="Graphique 3">
                <a:extLst>
                  <a:ext uri="{FF2B5EF4-FFF2-40B4-BE49-F238E27FC236}">
                    <a16:creationId xmlns:a16="http://schemas.microsoft.com/office/drawing/2014/main" id="{2685846A-F7E0-E828-710C-3772A98BDE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 rot="3600000">
                <a:off x="4852750" y="-1358474"/>
                <a:ext cx="340418" cy="498468"/>
              </a:xfrm>
              <a:prstGeom prst="rect">
                <a:avLst/>
              </a:prstGeom>
            </p:spPr>
          </p:pic>
        </p:grpSp>
        <p:sp>
          <p:nvSpPr>
            <p:cNvPr id="7" name="Google Shape;748;p34">
              <a:extLst>
                <a:ext uri="{FF2B5EF4-FFF2-40B4-BE49-F238E27FC236}">
                  <a16:creationId xmlns:a16="http://schemas.microsoft.com/office/drawing/2014/main" id="{4D38D377-F5C8-CEFB-796A-D8CA4B171D4B}"/>
                </a:ext>
              </a:extLst>
            </p:cNvPr>
            <p:cNvSpPr txBox="1">
              <a:spLocks/>
            </p:cNvSpPr>
            <p:nvPr/>
          </p:nvSpPr>
          <p:spPr>
            <a:xfrm>
              <a:off x="5386623" y="-1335290"/>
              <a:ext cx="1306162" cy="452100"/>
            </a:xfrm>
            <a:prstGeom prst="rect">
              <a:avLst/>
            </a:prstGeom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fr-FR" sz="1800" b="1" dirty="0">
                  <a:solidFill>
                    <a:schemeClr val="tx1">
                      <a:lumMod val="50000"/>
                    </a:schemeClr>
                  </a:solidFill>
                  <a:latin typeface="Schibsted Grotesk SemiBold" panose="020B0604020202020204" charset="0"/>
                  <a:cs typeface="Schibsted Grotesk SemiBold" panose="020B0604020202020204" charset="0"/>
                </a:rPr>
                <a:t>Temps</a:t>
              </a:r>
            </a:p>
          </p:txBody>
        </p:sp>
      </p:grpSp>
      <p:sp>
        <p:nvSpPr>
          <p:cNvPr id="36" name="Google Shape;831;p38">
            <a:extLst>
              <a:ext uri="{FF2B5EF4-FFF2-40B4-BE49-F238E27FC236}">
                <a16:creationId xmlns:a16="http://schemas.microsoft.com/office/drawing/2014/main" id="{2CEBC2CF-9125-C84D-A049-724249E0E58D}"/>
              </a:ext>
            </a:extLst>
          </p:cNvPr>
          <p:cNvSpPr txBox="1">
            <a:spLocks/>
          </p:cNvSpPr>
          <p:nvPr/>
        </p:nvSpPr>
        <p:spPr>
          <a:xfrm>
            <a:off x="1476951" y="3498161"/>
            <a:ext cx="19494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chibsted Grotesk"/>
              <a:buNone/>
              <a:defRPr sz="30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chibsted Grotesk"/>
              <a:buNone/>
              <a:defRPr sz="30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chibsted Grotesk"/>
              <a:buNone/>
              <a:defRPr sz="30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chibsted Grotesk"/>
              <a:buNone/>
              <a:defRPr sz="30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chibsted Grotesk"/>
              <a:buNone/>
              <a:defRPr sz="30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chibsted Grotesk"/>
              <a:buNone/>
              <a:defRPr sz="30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chibsted Grotesk"/>
              <a:buNone/>
              <a:defRPr sz="30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chibsted Grotesk"/>
              <a:buNone/>
              <a:defRPr sz="30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chibsted Grotesk"/>
              <a:buNone/>
              <a:defRPr sz="30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9pPr>
          </a:lstStyle>
          <a:p>
            <a:r>
              <a:rPr lang="en" sz="1800" b="1" dirty="0"/>
              <a:t>300$</a:t>
            </a:r>
          </a:p>
        </p:txBody>
      </p:sp>
      <p:sp>
        <p:nvSpPr>
          <p:cNvPr id="38" name="Google Shape;832;p38">
            <a:extLst>
              <a:ext uri="{FF2B5EF4-FFF2-40B4-BE49-F238E27FC236}">
                <a16:creationId xmlns:a16="http://schemas.microsoft.com/office/drawing/2014/main" id="{2A6CE268-DDB8-7DFA-1125-735460973FF5}"/>
              </a:ext>
            </a:extLst>
          </p:cNvPr>
          <p:cNvSpPr txBox="1">
            <a:spLocks/>
          </p:cNvSpPr>
          <p:nvPr/>
        </p:nvSpPr>
        <p:spPr>
          <a:xfrm>
            <a:off x="1476925" y="2743836"/>
            <a:ext cx="19494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chibsted Grotesk"/>
              <a:buNone/>
              <a:defRPr sz="30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chibsted Grotesk"/>
              <a:buNone/>
              <a:defRPr sz="30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chibsted Grotesk"/>
              <a:buNone/>
              <a:defRPr sz="30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chibsted Grotesk"/>
              <a:buNone/>
              <a:defRPr sz="30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chibsted Grotesk"/>
              <a:buNone/>
              <a:defRPr sz="30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chibsted Grotesk"/>
              <a:buNone/>
              <a:defRPr sz="30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chibsted Grotesk"/>
              <a:buNone/>
              <a:defRPr sz="30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chibsted Grotesk"/>
              <a:buNone/>
              <a:defRPr sz="30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chibsted Grotesk"/>
              <a:buNone/>
              <a:defRPr sz="30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9pPr>
          </a:lstStyle>
          <a:p>
            <a:r>
              <a:rPr lang="en" sz="1800" b="1" dirty="0"/>
              <a:t>100$</a:t>
            </a:r>
          </a:p>
        </p:txBody>
      </p:sp>
      <p:sp>
        <p:nvSpPr>
          <p:cNvPr id="44" name="Google Shape;833;p38">
            <a:extLst>
              <a:ext uri="{FF2B5EF4-FFF2-40B4-BE49-F238E27FC236}">
                <a16:creationId xmlns:a16="http://schemas.microsoft.com/office/drawing/2014/main" id="{4E196696-54B0-784B-3694-A58DBC377A82}"/>
              </a:ext>
            </a:extLst>
          </p:cNvPr>
          <p:cNvSpPr txBox="1">
            <a:spLocks/>
          </p:cNvSpPr>
          <p:nvPr/>
        </p:nvSpPr>
        <p:spPr>
          <a:xfrm>
            <a:off x="1476950" y="1989511"/>
            <a:ext cx="19494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chibsted Grotesk"/>
              <a:buNone/>
              <a:defRPr sz="30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chibsted Grotesk"/>
              <a:buNone/>
              <a:defRPr sz="30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chibsted Grotesk"/>
              <a:buNone/>
              <a:defRPr sz="30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chibsted Grotesk"/>
              <a:buNone/>
              <a:defRPr sz="30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chibsted Grotesk"/>
              <a:buNone/>
              <a:defRPr sz="30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chibsted Grotesk"/>
              <a:buNone/>
              <a:defRPr sz="30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chibsted Grotesk"/>
              <a:buNone/>
              <a:defRPr sz="30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chibsted Grotesk"/>
              <a:buNone/>
              <a:defRPr sz="30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chibsted Grotesk"/>
              <a:buNone/>
              <a:defRPr sz="30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9pPr>
          </a:lstStyle>
          <a:p>
            <a:r>
              <a:rPr lang="en" sz="1800" b="1" dirty="0"/>
              <a:t>1 000$</a:t>
            </a:r>
          </a:p>
        </p:txBody>
      </p:sp>
      <p:sp>
        <p:nvSpPr>
          <p:cNvPr id="45" name="Google Shape;834;p38">
            <a:extLst>
              <a:ext uri="{FF2B5EF4-FFF2-40B4-BE49-F238E27FC236}">
                <a16:creationId xmlns:a16="http://schemas.microsoft.com/office/drawing/2014/main" id="{59719BBB-A006-AD76-7B3F-92D27CA8964B}"/>
              </a:ext>
            </a:extLst>
          </p:cNvPr>
          <p:cNvSpPr txBox="1">
            <a:spLocks/>
          </p:cNvSpPr>
          <p:nvPr/>
        </p:nvSpPr>
        <p:spPr>
          <a:xfrm>
            <a:off x="1476939" y="1235186"/>
            <a:ext cx="19494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chibsted Grotesk"/>
              <a:buNone/>
              <a:defRPr sz="30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chibsted Grotesk"/>
              <a:buNone/>
              <a:defRPr sz="30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chibsted Grotesk"/>
              <a:buNone/>
              <a:defRPr sz="30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chibsted Grotesk"/>
              <a:buNone/>
              <a:defRPr sz="30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chibsted Grotesk"/>
              <a:buNone/>
              <a:defRPr sz="30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chibsted Grotesk"/>
              <a:buNone/>
              <a:defRPr sz="30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chibsted Grotesk"/>
              <a:buNone/>
              <a:defRPr sz="30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chibsted Grotesk"/>
              <a:buNone/>
              <a:defRPr sz="30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chibsted Grotesk"/>
              <a:buNone/>
              <a:defRPr sz="30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9pPr>
          </a:lstStyle>
          <a:p>
            <a:r>
              <a:rPr lang="en" sz="1800" b="1" dirty="0"/>
              <a:t>700$</a:t>
            </a:r>
          </a:p>
        </p:txBody>
      </p:sp>
      <p:sp>
        <p:nvSpPr>
          <p:cNvPr id="46" name="Google Shape;835;p38">
            <a:extLst>
              <a:ext uri="{FF2B5EF4-FFF2-40B4-BE49-F238E27FC236}">
                <a16:creationId xmlns:a16="http://schemas.microsoft.com/office/drawing/2014/main" id="{F0CB4BAD-FEC7-642E-486D-5A4647F5FEBB}"/>
              </a:ext>
            </a:extLst>
          </p:cNvPr>
          <p:cNvSpPr/>
          <p:nvPr/>
        </p:nvSpPr>
        <p:spPr>
          <a:xfrm>
            <a:off x="720046" y="1203502"/>
            <a:ext cx="659700" cy="6597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836;p38">
            <a:extLst>
              <a:ext uri="{FF2B5EF4-FFF2-40B4-BE49-F238E27FC236}">
                <a16:creationId xmlns:a16="http://schemas.microsoft.com/office/drawing/2014/main" id="{94603A60-5521-C294-8AA2-FCFC3EB4CCFD}"/>
              </a:ext>
            </a:extLst>
          </p:cNvPr>
          <p:cNvSpPr/>
          <p:nvPr/>
        </p:nvSpPr>
        <p:spPr>
          <a:xfrm>
            <a:off x="720046" y="1958427"/>
            <a:ext cx="659700" cy="6597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837;p38">
            <a:extLst>
              <a:ext uri="{FF2B5EF4-FFF2-40B4-BE49-F238E27FC236}">
                <a16:creationId xmlns:a16="http://schemas.microsoft.com/office/drawing/2014/main" id="{F3CD67F4-9D2B-26FD-6819-717473A222A0}"/>
              </a:ext>
            </a:extLst>
          </p:cNvPr>
          <p:cNvSpPr/>
          <p:nvPr/>
        </p:nvSpPr>
        <p:spPr>
          <a:xfrm>
            <a:off x="720046" y="2713352"/>
            <a:ext cx="659700" cy="6597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838;p38">
            <a:extLst>
              <a:ext uri="{FF2B5EF4-FFF2-40B4-BE49-F238E27FC236}">
                <a16:creationId xmlns:a16="http://schemas.microsoft.com/office/drawing/2014/main" id="{E5005CAD-CB15-0C9B-DAC3-A74B8A9DB3F3}"/>
              </a:ext>
            </a:extLst>
          </p:cNvPr>
          <p:cNvSpPr/>
          <p:nvPr/>
        </p:nvSpPr>
        <p:spPr>
          <a:xfrm>
            <a:off x="720046" y="3468277"/>
            <a:ext cx="659700" cy="6597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840;p38">
            <a:extLst>
              <a:ext uri="{FF2B5EF4-FFF2-40B4-BE49-F238E27FC236}">
                <a16:creationId xmlns:a16="http://schemas.microsoft.com/office/drawing/2014/main" id="{60EB9ED9-D501-0106-AD30-E56E37C3E7F4}"/>
              </a:ext>
            </a:extLst>
          </p:cNvPr>
          <p:cNvSpPr txBox="1">
            <a:spLocks/>
          </p:cNvSpPr>
          <p:nvPr/>
        </p:nvSpPr>
        <p:spPr>
          <a:xfrm>
            <a:off x="1476925" y="3799137"/>
            <a:ext cx="19494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Char char="●"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Char char="○"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Char char="■"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Char char="●"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Char char="○"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Char char="■"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Char char="●"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Char char="○"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Char char="■"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>
            <a:pPr marL="0" indent="0">
              <a:buFont typeface="Figtree"/>
              <a:buNone/>
            </a:pPr>
            <a:r>
              <a:rPr lang="fr-FR" dirty="0"/>
              <a:t>PCB + composants</a:t>
            </a:r>
          </a:p>
        </p:txBody>
      </p:sp>
      <p:sp>
        <p:nvSpPr>
          <p:cNvPr id="51" name="Google Shape;841;p38">
            <a:extLst>
              <a:ext uri="{FF2B5EF4-FFF2-40B4-BE49-F238E27FC236}">
                <a16:creationId xmlns:a16="http://schemas.microsoft.com/office/drawing/2014/main" id="{39818E3F-4CD5-23BA-A862-D24293383497}"/>
              </a:ext>
            </a:extLst>
          </p:cNvPr>
          <p:cNvSpPr txBox="1">
            <a:spLocks/>
          </p:cNvSpPr>
          <p:nvPr/>
        </p:nvSpPr>
        <p:spPr>
          <a:xfrm>
            <a:off x="1476924" y="3044812"/>
            <a:ext cx="2419817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Char char="●"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Char char="○"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Char char="■"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Char char="●"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Char char="○"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Char char="■"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Char char="●"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Char char="○"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Char char="■"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>
            <a:pPr marL="0" indent="0">
              <a:buFont typeface="Figtree"/>
              <a:buNone/>
            </a:pPr>
            <a:r>
              <a:rPr lang="fr-FR" dirty="0"/>
              <a:t>Set pièces d’échecs métalliques</a:t>
            </a:r>
          </a:p>
        </p:txBody>
      </p:sp>
      <p:sp>
        <p:nvSpPr>
          <p:cNvPr id="52" name="Google Shape;842;p38">
            <a:extLst>
              <a:ext uri="{FF2B5EF4-FFF2-40B4-BE49-F238E27FC236}">
                <a16:creationId xmlns:a16="http://schemas.microsoft.com/office/drawing/2014/main" id="{EB69DF05-CE2B-7A27-16E6-EDD002D2E409}"/>
              </a:ext>
            </a:extLst>
          </p:cNvPr>
          <p:cNvSpPr txBox="1">
            <a:spLocks/>
          </p:cNvSpPr>
          <p:nvPr/>
        </p:nvSpPr>
        <p:spPr>
          <a:xfrm>
            <a:off x="1476925" y="2290486"/>
            <a:ext cx="19494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Char char="●"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Char char="○"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Char char="■"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Char char="●"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Char char="○"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Char char="■"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Char char="●"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Char char="○"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Char char="■"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>
            <a:pPr marL="0" indent="0">
              <a:buFont typeface="Figtree"/>
              <a:buNone/>
            </a:pPr>
            <a:r>
              <a:rPr lang="fr-FR" dirty="0"/>
              <a:t>Pièces métalliques</a:t>
            </a:r>
          </a:p>
        </p:txBody>
      </p:sp>
      <p:sp>
        <p:nvSpPr>
          <p:cNvPr id="53" name="Google Shape;843;p38">
            <a:extLst>
              <a:ext uri="{FF2B5EF4-FFF2-40B4-BE49-F238E27FC236}">
                <a16:creationId xmlns:a16="http://schemas.microsoft.com/office/drawing/2014/main" id="{E5EEE7F9-F4AA-765A-0804-088F7017CF65}"/>
              </a:ext>
            </a:extLst>
          </p:cNvPr>
          <p:cNvSpPr txBox="1">
            <a:spLocks/>
          </p:cNvSpPr>
          <p:nvPr/>
        </p:nvSpPr>
        <p:spPr>
          <a:xfrm>
            <a:off x="1476949" y="1536161"/>
            <a:ext cx="19494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Char char="●"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Char char="○"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Char char="■"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Char char="●"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Char char="○"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Char char="■"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Char char="●"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Char char="○"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Char char="■"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>
            <a:pPr marL="0" indent="0">
              <a:buFont typeface="Figtree"/>
              <a:buNone/>
            </a:pPr>
            <a:r>
              <a:rPr lang="fr-FR" dirty="0"/>
              <a:t>Electroaimants</a:t>
            </a:r>
          </a:p>
        </p:txBody>
      </p:sp>
      <p:sp>
        <p:nvSpPr>
          <p:cNvPr id="93" name="Google Shape;831;p38">
            <a:extLst>
              <a:ext uri="{FF2B5EF4-FFF2-40B4-BE49-F238E27FC236}">
                <a16:creationId xmlns:a16="http://schemas.microsoft.com/office/drawing/2014/main" id="{326EC388-B298-AAFC-E682-03FEE4D73522}"/>
              </a:ext>
            </a:extLst>
          </p:cNvPr>
          <p:cNvSpPr txBox="1">
            <a:spLocks/>
          </p:cNvSpPr>
          <p:nvPr/>
        </p:nvSpPr>
        <p:spPr>
          <a:xfrm>
            <a:off x="1476951" y="4215302"/>
            <a:ext cx="19494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chibsted Grotesk"/>
              <a:buNone/>
              <a:defRPr sz="30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chibsted Grotesk"/>
              <a:buNone/>
              <a:defRPr sz="30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chibsted Grotesk"/>
              <a:buNone/>
              <a:defRPr sz="30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chibsted Grotesk"/>
              <a:buNone/>
              <a:defRPr sz="30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chibsted Grotesk"/>
              <a:buNone/>
              <a:defRPr sz="30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chibsted Grotesk"/>
              <a:buNone/>
              <a:defRPr sz="30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chibsted Grotesk"/>
              <a:buNone/>
              <a:defRPr sz="30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chibsted Grotesk"/>
              <a:buNone/>
              <a:defRPr sz="30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chibsted Grotesk"/>
              <a:buNone/>
              <a:defRPr sz="30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9pPr>
          </a:lstStyle>
          <a:p>
            <a:r>
              <a:rPr lang="en" sz="1800" b="1" dirty="0"/>
              <a:t>400$</a:t>
            </a:r>
          </a:p>
        </p:txBody>
      </p:sp>
      <p:sp>
        <p:nvSpPr>
          <p:cNvPr id="94" name="Google Shape;838;p38">
            <a:extLst>
              <a:ext uri="{FF2B5EF4-FFF2-40B4-BE49-F238E27FC236}">
                <a16:creationId xmlns:a16="http://schemas.microsoft.com/office/drawing/2014/main" id="{8B0EDAB7-33D1-E241-82A5-AA69612583E0}"/>
              </a:ext>
            </a:extLst>
          </p:cNvPr>
          <p:cNvSpPr/>
          <p:nvPr/>
        </p:nvSpPr>
        <p:spPr>
          <a:xfrm>
            <a:off x="720046" y="4185418"/>
            <a:ext cx="659700" cy="659700"/>
          </a:xfrm>
          <a:prstGeom prst="rect">
            <a:avLst/>
          </a:prstGeom>
          <a:solidFill>
            <a:srgbClr val="F0F0F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840;p38">
            <a:extLst>
              <a:ext uri="{FF2B5EF4-FFF2-40B4-BE49-F238E27FC236}">
                <a16:creationId xmlns:a16="http://schemas.microsoft.com/office/drawing/2014/main" id="{B141475A-6C42-0768-A21A-7BF21E6D9EA9}"/>
              </a:ext>
            </a:extLst>
          </p:cNvPr>
          <p:cNvSpPr txBox="1">
            <a:spLocks/>
          </p:cNvSpPr>
          <p:nvPr/>
        </p:nvSpPr>
        <p:spPr>
          <a:xfrm>
            <a:off x="1476925" y="4516278"/>
            <a:ext cx="19494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Char char="●"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Char char="○"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Char char="■"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Char char="●"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Char char="○"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Char char="■"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Char char="●"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Char char="○"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Char char="■"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>
            <a:pPr marL="0" indent="0">
              <a:buFont typeface="Figtree"/>
              <a:buNone/>
            </a:pPr>
            <a:r>
              <a:rPr lang="fr-FR" dirty="0"/>
              <a:t>Autres</a:t>
            </a:r>
          </a:p>
        </p:txBody>
      </p:sp>
      <p:pic>
        <p:nvPicPr>
          <p:cNvPr id="99" name="Graphique 98">
            <a:extLst>
              <a:ext uri="{FF2B5EF4-FFF2-40B4-BE49-F238E27FC236}">
                <a16:creationId xmlns:a16="http://schemas.microsoft.com/office/drawing/2014/main" id="{55B698D4-29A7-D7DD-80EF-DAC4362494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44797" y="1305574"/>
            <a:ext cx="392228" cy="455556"/>
          </a:xfrm>
          <a:prstGeom prst="rect">
            <a:avLst/>
          </a:prstGeom>
        </p:spPr>
      </p:pic>
      <p:pic>
        <p:nvPicPr>
          <p:cNvPr id="103" name="Image 102">
            <a:extLst>
              <a:ext uri="{FF2B5EF4-FFF2-40B4-BE49-F238E27FC236}">
                <a16:creationId xmlns:a16="http://schemas.microsoft.com/office/drawing/2014/main" id="{8907ED94-EE2F-1C1D-E99B-4845A9118BC3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9866" y="4279764"/>
            <a:ext cx="471010" cy="471008"/>
          </a:xfrm>
          <a:prstGeom prst="rect">
            <a:avLst/>
          </a:prstGeom>
        </p:spPr>
      </p:pic>
      <p:pic>
        <p:nvPicPr>
          <p:cNvPr id="105" name="Image 104">
            <a:extLst>
              <a:ext uri="{FF2B5EF4-FFF2-40B4-BE49-F238E27FC236}">
                <a16:creationId xmlns:a16="http://schemas.microsoft.com/office/drawing/2014/main" id="{299BA949-8362-5576-79B8-814A8947ADE4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6708" y="2072618"/>
            <a:ext cx="446346" cy="446346"/>
          </a:xfrm>
          <a:prstGeom prst="rect">
            <a:avLst/>
          </a:prstGeom>
        </p:spPr>
      </p:pic>
      <p:pic>
        <p:nvPicPr>
          <p:cNvPr id="107" name="Image 106">
            <a:extLst>
              <a:ext uri="{FF2B5EF4-FFF2-40B4-BE49-F238E27FC236}">
                <a16:creationId xmlns:a16="http://schemas.microsoft.com/office/drawing/2014/main" id="{A51D8BFB-CD39-3D25-0318-400ECD8973DF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2629" y="2825950"/>
            <a:ext cx="434504" cy="434504"/>
          </a:xfrm>
          <a:prstGeom prst="rect">
            <a:avLst/>
          </a:prstGeom>
        </p:spPr>
      </p:pic>
      <p:pic>
        <p:nvPicPr>
          <p:cNvPr id="111" name="Graphique 110">
            <a:extLst>
              <a:ext uri="{FF2B5EF4-FFF2-40B4-BE49-F238E27FC236}">
                <a16:creationId xmlns:a16="http://schemas.microsoft.com/office/drawing/2014/main" id="{CC285E79-056D-D2A6-216E-FC9BE65950F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46680" y="3588049"/>
            <a:ext cx="420155" cy="420155"/>
          </a:xfrm>
          <a:prstGeom prst="rect">
            <a:avLst/>
          </a:prstGeom>
        </p:spPr>
      </p:pic>
      <p:pic>
        <p:nvPicPr>
          <p:cNvPr id="34" name="Graphique 33" descr="Flèche vers la droite avec un remplissage uni">
            <a:extLst>
              <a:ext uri="{FF2B5EF4-FFF2-40B4-BE49-F238E27FC236}">
                <a16:creationId xmlns:a16="http://schemas.microsoft.com/office/drawing/2014/main" id="{8281A87F-784C-4112-5F84-D97E789CCF1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095292" y="1193326"/>
            <a:ext cx="662104" cy="662104"/>
          </a:xfrm>
          <a:prstGeom prst="rect">
            <a:avLst/>
          </a:prstGeom>
        </p:spPr>
      </p:pic>
      <p:sp>
        <p:nvSpPr>
          <p:cNvPr id="40" name="Google Shape;834;p38">
            <a:extLst>
              <a:ext uri="{FF2B5EF4-FFF2-40B4-BE49-F238E27FC236}">
                <a16:creationId xmlns:a16="http://schemas.microsoft.com/office/drawing/2014/main" id="{3CF9C80F-9D62-7F37-9831-FF65C3923C84}"/>
              </a:ext>
            </a:extLst>
          </p:cNvPr>
          <p:cNvSpPr txBox="1">
            <a:spLocks/>
          </p:cNvSpPr>
          <p:nvPr/>
        </p:nvSpPr>
        <p:spPr>
          <a:xfrm>
            <a:off x="3747311" y="1368365"/>
            <a:ext cx="19494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chibsted Grotesk"/>
              <a:buNone/>
              <a:defRPr sz="30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chibsted Grotesk"/>
              <a:buNone/>
              <a:defRPr sz="30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chibsted Grotesk"/>
              <a:buNone/>
              <a:defRPr sz="30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chibsted Grotesk"/>
              <a:buNone/>
              <a:defRPr sz="30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chibsted Grotesk"/>
              <a:buNone/>
              <a:defRPr sz="30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chibsted Grotesk"/>
              <a:buNone/>
              <a:defRPr sz="30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chibsted Grotesk"/>
              <a:buNone/>
              <a:defRPr sz="30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chibsted Grotesk"/>
              <a:buNone/>
              <a:defRPr sz="30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chibsted Grotesk"/>
              <a:buNone/>
              <a:defRPr sz="30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9pPr>
          </a:lstStyle>
          <a:p>
            <a:r>
              <a:rPr lang="en" sz="1800" b="1" dirty="0">
                <a:solidFill>
                  <a:srgbClr val="00B050"/>
                </a:solidFill>
              </a:rPr>
              <a:t>350€</a:t>
            </a:r>
          </a:p>
        </p:txBody>
      </p:sp>
      <p:pic>
        <p:nvPicPr>
          <p:cNvPr id="42" name="Graphique 41" descr="Flèche vers la droite avec un remplissage uni">
            <a:extLst>
              <a:ext uri="{FF2B5EF4-FFF2-40B4-BE49-F238E27FC236}">
                <a16:creationId xmlns:a16="http://schemas.microsoft.com/office/drawing/2014/main" id="{562EAD1C-7C34-91DA-41F7-38798CB87E7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095292" y="2081229"/>
            <a:ext cx="662104" cy="662104"/>
          </a:xfrm>
          <a:prstGeom prst="rect">
            <a:avLst/>
          </a:prstGeom>
        </p:spPr>
      </p:pic>
      <p:sp>
        <p:nvSpPr>
          <p:cNvPr id="43" name="Google Shape;834;p38">
            <a:extLst>
              <a:ext uri="{FF2B5EF4-FFF2-40B4-BE49-F238E27FC236}">
                <a16:creationId xmlns:a16="http://schemas.microsoft.com/office/drawing/2014/main" id="{61CABAAF-A361-C26B-A56D-2612282C16C7}"/>
              </a:ext>
            </a:extLst>
          </p:cNvPr>
          <p:cNvSpPr txBox="1">
            <a:spLocks/>
          </p:cNvSpPr>
          <p:nvPr/>
        </p:nvSpPr>
        <p:spPr>
          <a:xfrm>
            <a:off x="3747310" y="2237752"/>
            <a:ext cx="2752343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chibsted Grotesk"/>
              <a:buNone/>
              <a:defRPr sz="30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chibsted Grotesk"/>
              <a:buNone/>
              <a:defRPr sz="30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chibsted Grotesk"/>
              <a:buNone/>
              <a:defRPr sz="30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chibsted Grotesk"/>
              <a:buNone/>
              <a:defRPr sz="30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chibsted Grotesk"/>
              <a:buNone/>
              <a:defRPr sz="30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chibsted Grotesk"/>
              <a:buNone/>
              <a:defRPr sz="30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chibsted Grotesk"/>
              <a:buNone/>
              <a:defRPr sz="30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chibsted Grotesk"/>
              <a:buNone/>
              <a:defRPr sz="30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chibsted Grotesk"/>
              <a:buNone/>
              <a:defRPr sz="30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9pPr>
          </a:lstStyle>
          <a:p>
            <a:r>
              <a:rPr lang="en" sz="1800" b="1" dirty="0">
                <a:solidFill>
                  <a:srgbClr val="FF0000"/>
                </a:solidFill>
              </a:rPr>
              <a:t>Développement à faire</a:t>
            </a:r>
          </a:p>
        </p:txBody>
      </p:sp>
      <p:pic>
        <p:nvPicPr>
          <p:cNvPr id="54" name="Graphique 53" descr="Flèche vers la droite avec un remplissage uni">
            <a:extLst>
              <a:ext uri="{FF2B5EF4-FFF2-40B4-BE49-F238E27FC236}">
                <a16:creationId xmlns:a16="http://schemas.microsoft.com/office/drawing/2014/main" id="{4F44194D-7C38-F575-EAD6-362BC5D8660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072840" y="3333559"/>
            <a:ext cx="662104" cy="662104"/>
          </a:xfrm>
          <a:prstGeom prst="rect">
            <a:avLst/>
          </a:prstGeom>
        </p:spPr>
      </p:pic>
      <p:sp>
        <p:nvSpPr>
          <p:cNvPr id="55" name="Google Shape;834;p38">
            <a:extLst>
              <a:ext uri="{FF2B5EF4-FFF2-40B4-BE49-F238E27FC236}">
                <a16:creationId xmlns:a16="http://schemas.microsoft.com/office/drawing/2014/main" id="{9E5BAEC3-8D21-4BD6-14BD-113DDF12CE79}"/>
              </a:ext>
            </a:extLst>
          </p:cNvPr>
          <p:cNvSpPr txBox="1">
            <a:spLocks/>
          </p:cNvSpPr>
          <p:nvPr/>
        </p:nvSpPr>
        <p:spPr>
          <a:xfrm>
            <a:off x="3724858" y="3508598"/>
            <a:ext cx="2206385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chibsted Grotesk"/>
              <a:buNone/>
              <a:defRPr sz="30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chibsted Grotesk"/>
              <a:buNone/>
              <a:defRPr sz="30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chibsted Grotesk"/>
              <a:buNone/>
              <a:defRPr sz="30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chibsted Grotesk"/>
              <a:buNone/>
              <a:defRPr sz="30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chibsted Grotesk"/>
              <a:buNone/>
              <a:defRPr sz="30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chibsted Grotesk"/>
              <a:buNone/>
              <a:defRPr sz="30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chibsted Grotesk"/>
              <a:buNone/>
              <a:defRPr sz="30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chibsted Grotesk"/>
              <a:buNone/>
              <a:defRPr sz="30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chibsted Grotesk"/>
              <a:buNone/>
              <a:defRPr sz="30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9pPr>
          </a:lstStyle>
          <a:p>
            <a:r>
              <a:rPr lang="en" sz="1800" b="1" dirty="0">
                <a:solidFill>
                  <a:srgbClr val="00B050"/>
                </a:solidFill>
              </a:rPr>
              <a:t>Machines à l’IUT</a:t>
            </a:r>
          </a:p>
        </p:txBody>
      </p:sp>
      <p:pic>
        <p:nvPicPr>
          <p:cNvPr id="56" name="Graphique 55" descr="Flèche vers la droite avec un remplissage uni">
            <a:extLst>
              <a:ext uri="{FF2B5EF4-FFF2-40B4-BE49-F238E27FC236}">
                <a16:creationId xmlns:a16="http://schemas.microsoft.com/office/drawing/2014/main" id="{15241E69-73A5-5270-399E-A1F5A5CD40B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095292" y="1819273"/>
            <a:ext cx="662104" cy="662104"/>
          </a:xfrm>
          <a:prstGeom prst="rect">
            <a:avLst/>
          </a:prstGeom>
        </p:spPr>
      </p:pic>
      <p:sp>
        <p:nvSpPr>
          <p:cNvPr id="57" name="Google Shape;834;p38">
            <a:extLst>
              <a:ext uri="{FF2B5EF4-FFF2-40B4-BE49-F238E27FC236}">
                <a16:creationId xmlns:a16="http://schemas.microsoft.com/office/drawing/2014/main" id="{79995E56-EA51-05EE-E5DC-95A8939F11C2}"/>
              </a:ext>
            </a:extLst>
          </p:cNvPr>
          <p:cNvSpPr txBox="1">
            <a:spLocks/>
          </p:cNvSpPr>
          <p:nvPr/>
        </p:nvSpPr>
        <p:spPr>
          <a:xfrm>
            <a:off x="3747310" y="1963949"/>
            <a:ext cx="2653489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chibsted Grotesk"/>
              <a:buNone/>
              <a:defRPr sz="30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chibsted Grotesk"/>
              <a:buNone/>
              <a:defRPr sz="30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chibsted Grotesk"/>
              <a:buNone/>
              <a:defRPr sz="30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chibsted Grotesk"/>
              <a:buNone/>
              <a:defRPr sz="30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chibsted Grotesk"/>
              <a:buNone/>
              <a:defRPr sz="30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chibsted Grotesk"/>
              <a:buNone/>
              <a:defRPr sz="30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chibsted Grotesk"/>
              <a:buNone/>
              <a:defRPr sz="30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chibsted Grotesk"/>
              <a:buNone/>
              <a:defRPr sz="30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chibsted Grotesk"/>
              <a:buNone/>
              <a:defRPr sz="30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9pPr>
          </a:lstStyle>
          <a:p>
            <a:r>
              <a:rPr lang="en" sz="1800" b="1" dirty="0">
                <a:solidFill>
                  <a:srgbClr val="00B050"/>
                </a:solidFill>
              </a:rPr>
              <a:t>Impression 3D</a:t>
            </a:r>
          </a:p>
        </p:txBody>
      </p:sp>
      <p:pic>
        <p:nvPicPr>
          <p:cNvPr id="58" name="Graphique 57" descr="Flèche vers la droite avec un remplissage uni">
            <a:extLst>
              <a:ext uri="{FF2B5EF4-FFF2-40B4-BE49-F238E27FC236}">
                <a16:creationId xmlns:a16="http://schemas.microsoft.com/office/drawing/2014/main" id="{2AF3942E-E5D9-BC06-F8C5-BC753496CE9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082395" y="3603313"/>
            <a:ext cx="662104" cy="662104"/>
          </a:xfrm>
          <a:prstGeom prst="rect">
            <a:avLst/>
          </a:prstGeom>
        </p:spPr>
      </p:pic>
      <p:sp>
        <p:nvSpPr>
          <p:cNvPr id="59" name="Google Shape;834;p38">
            <a:extLst>
              <a:ext uri="{FF2B5EF4-FFF2-40B4-BE49-F238E27FC236}">
                <a16:creationId xmlns:a16="http://schemas.microsoft.com/office/drawing/2014/main" id="{1B4767AE-A4FE-C6F9-182E-D1E51ACC0AA1}"/>
              </a:ext>
            </a:extLst>
          </p:cNvPr>
          <p:cNvSpPr txBox="1">
            <a:spLocks/>
          </p:cNvSpPr>
          <p:nvPr/>
        </p:nvSpPr>
        <p:spPr>
          <a:xfrm>
            <a:off x="3734413" y="3759836"/>
            <a:ext cx="2752343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chibsted Grotesk"/>
              <a:buNone/>
              <a:defRPr sz="30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chibsted Grotesk"/>
              <a:buNone/>
              <a:defRPr sz="30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chibsted Grotesk"/>
              <a:buNone/>
              <a:defRPr sz="30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chibsted Grotesk"/>
              <a:buNone/>
              <a:defRPr sz="30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chibsted Grotesk"/>
              <a:buNone/>
              <a:defRPr sz="30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chibsted Grotesk"/>
              <a:buNone/>
              <a:defRPr sz="30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chibsted Grotesk"/>
              <a:buNone/>
              <a:defRPr sz="30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chibsted Grotesk"/>
              <a:buNone/>
              <a:defRPr sz="30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chibsted Grotesk"/>
              <a:buNone/>
              <a:defRPr sz="30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9pPr>
          </a:lstStyle>
          <a:p>
            <a:r>
              <a:rPr lang="en" sz="1800" b="1" dirty="0">
                <a:solidFill>
                  <a:srgbClr val="FF0000"/>
                </a:solidFill>
              </a:rPr>
              <a:t>Développement à faire</a:t>
            </a:r>
          </a:p>
        </p:txBody>
      </p:sp>
      <p:pic>
        <p:nvPicPr>
          <p:cNvPr id="60" name="Picture 2">
            <a:extLst>
              <a:ext uri="{FF2B5EF4-FFF2-40B4-BE49-F238E27FC236}">
                <a16:creationId xmlns:a16="http://schemas.microsoft.com/office/drawing/2014/main" id="{F1DB6190-AE43-CFB2-C723-87CB7E5C26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144000" y="1270820"/>
            <a:ext cx="5324450" cy="3304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Graphique 60" descr="Flèche vers la droite avec un remplissage uni">
            <a:extLst>
              <a:ext uri="{FF2B5EF4-FFF2-40B4-BE49-F238E27FC236}">
                <a16:creationId xmlns:a16="http://schemas.microsoft.com/office/drawing/2014/main" id="{0B15699E-15D3-4066-5CCE-EA163E77F79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449770" y="4212974"/>
            <a:ext cx="662104" cy="662104"/>
          </a:xfrm>
          <a:prstGeom prst="rect">
            <a:avLst/>
          </a:prstGeom>
        </p:spPr>
      </p:pic>
      <p:sp>
        <p:nvSpPr>
          <p:cNvPr id="62" name="Google Shape;834;p38">
            <a:extLst>
              <a:ext uri="{FF2B5EF4-FFF2-40B4-BE49-F238E27FC236}">
                <a16:creationId xmlns:a16="http://schemas.microsoft.com/office/drawing/2014/main" id="{92F3B830-92F4-FE9B-3F39-2E6D6B684161}"/>
              </a:ext>
            </a:extLst>
          </p:cNvPr>
          <p:cNvSpPr txBox="1">
            <a:spLocks/>
          </p:cNvSpPr>
          <p:nvPr/>
        </p:nvSpPr>
        <p:spPr>
          <a:xfrm>
            <a:off x="3101788" y="4369497"/>
            <a:ext cx="2752343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chibsted Grotesk"/>
              <a:buNone/>
              <a:defRPr sz="30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chibsted Grotesk"/>
              <a:buNone/>
              <a:defRPr sz="30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chibsted Grotesk"/>
              <a:buNone/>
              <a:defRPr sz="30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chibsted Grotesk"/>
              <a:buNone/>
              <a:defRPr sz="30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chibsted Grotesk"/>
              <a:buNone/>
              <a:defRPr sz="30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chibsted Grotesk"/>
              <a:buNone/>
              <a:defRPr sz="30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chibsted Grotesk"/>
              <a:buNone/>
              <a:defRPr sz="30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chibsted Grotesk"/>
              <a:buNone/>
              <a:defRPr sz="30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chibsted Grotesk"/>
              <a:buNone/>
              <a:defRPr sz="30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9pPr>
          </a:lstStyle>
          <a:p>
            <a:r>
              <a:rPr lang="en" sz="1800" b="1" dirty="0">
                <a:solidFill>
                  <a:srgbClr val="FF0000"/>
                </a:solidFill>
              </a:rPr>
              <a:t>Développement à faire</a:t>
            </a:r>
          </a:p>
        </p:txBody>
      </p:sp>
    </p:spTree>
    <p:extLst>
      <p:ext uri="{BB962C8B-B14F-4D97-AF65-F5344CB8AC3E}">
        <p14:creationId xmlns:p14="http://schemas.microsoft.com/office/powerpoint/2010/main" val="38523487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3" grpId="0"/>
      <p:bldP spid="55" grpId="0"/>
      <p:bldP spid="57" grpId="0"/>
      <p:bldP spid="59" grpId="0"/>
      <p:bldP spid="6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7">
          <a:extLst>
            <a:ext uri="{FF2B5EF4-FFF2-40B4-BE49-F238E27FC236}">
              <a16:creationId xmlns:a16="http://schemas.microsoft.com/office/drawing/2014/main" id="{E3566727-87E8-BD15-E028-DCEEF8B6F1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32">
            <a:extLst>
              <a:ext uri="{FF2B5EF4-FFF2-40B4-BE49-F238E27FC236}">
                <a16:creationId xmlns:a16="http://schemas.microsoft.com/office/drawing/2014/main" id="{F94DC91F-D945-27DA-21B4-454EA61213B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60876" y="2571750"/>
            <a:ext cx="2581500" cy="8301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4800" dirty="0"/>
              <a:t>Genèse</a:t>
            </a:r>
            <a:endParaRPr dirty="0"/>
          </a:p>
        </p:txBody>
      </p:sp>
      <p:sp>
        <p:nvSpPr>
          <p:cNvPr id="4" name="Google Shape;709;p32">
            <a:extLst>
              <a:ext uri="{FF2B5EF4-FFF2-40B4-BE49-F238E27FC236}">
                <a16:creationId xmlns:a16="http://schemas.microsoft.com/office/drawing/2014/main" id="{E6C73193-AE56-4DF2-FC5F-602C447DB95A}"/>
              </a:ext>
            </a:extLst>
          </p:cNvPr>
          <p:cNvSpPr txBox="1">
            <a:spLocks/>
          </p:cNvSpPr>
          <p:nvPr/>
        </p:nvSpPr>
        <p:spPr>
          <a:xfrm>
            <a:off x="2602926" y="1474350"/>
            <a:ext cx="1097400" cy="1097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chibsted Grotesk"/>
              <a:buNone/>
              <a:defRPr sz="60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chibsted Grotesk"/>
              <a:buNone/>
              <a:defRPr sz="6000" b="0" i="0" u="none" strike="noStrike" cap="none">
                <a:solidFill>
                  <a:schemeClr val="lt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chibsted Grotesk"/>
              <a:buNone/>
              <a:defRPr sz="6000" b="0" i="0" u="none" strike="noStrike" cap="none">
                <a:solidFill>
                  <a:schemeClr val="lt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chibsted Grotesk"/>
              <a:buNone/>
              <a:defRPr sz="6000" b="0" i="0" u="none" strike="noStrike" cap="none">
                <a:solidFill>
                  <a:schemeClr val="lt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chibsted Grotesk"/>
              <a:buNone/>
              <a:defRPr sz="6000" b="0" i="0" u="none" strike="noStrike" cap="none">
                <a:solidFill>
                  <a:schemeClr val="lt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chibsted Grotesk"/>
              <a:buNone/>
              <a:defRPr sz="6000" b="0" i="0" u="none" strike="noStrike" cap="none">
                <a:solidFill>
                  <a:schemeClr val="lt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chibsted Grotesk"/>
              <a:buNone/>
              <a:defRPr sz="6000" b="0" i="0" u="none" strike="noStrike" cap="none">
                <a:solidFill>
                  <a:schemeClr val="lt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chibsted Grotesk"/>
              <a:buNone/>
              <a:defRPr sz="6000" b="0" i="0" u="none" strike="noStrike" cap="none">
                <a:solidFill>
                  <a:schemeClr val="lt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chibsted Grotesk"/>
              <a:buNone/>
              <a:defRPr sz="6000" b="0" i="0" u="none" strike="noStrike" cap="none">
                <a:solidFill>
                  <a:schemeClr val="lt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9pPr>
          </a:lstStyle>
          <a:p>
            <a:r>
              <a:rPr lang="en" dirty="0"/>
              <a:t>01</a:t>
            </a:r>
          </a:p>
        </p:txBody>
      </p: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EDAE4FA5-355D-FD0A-5EED-13ECE873A705}"/>
              </a:ext>
            </a:extLst>
          </p:cNvPr>
          <p:cNvGrpSpPr/>
          <p:nvPr/>
        </p:nvGrpSpPr>
        <p:grpSpPr>
          <a:xfrm>
            <a:off x="4809253" y="582188"/>
            <a:ext cx="3462502" cy="3653660"/>
            <a:chOff x="818098" y="1128201"/>
            <a:chExt cx="2607957" cy="2751937"/>
          </a:xfrm>
        </p:grpSpPr>
        <p:grpSp>
          <p:nvGrpSpPr>
            <p:cNvPr id="13" name="Groupe 12">
              <a:extLst>
                <a:ext uri="{FF2B5EF4-FFF2-40B4-BE49-F238E27FC236}">
                  <a16:creationId xmlns:a16="http://schemas.microsoft.com/office/drawing/2014/main" id="{5258032B-CCF9-9C8B-C763-6159E7A3258A}"/>
                </a:ext>
              </a:extLst>
            </p:cNvPr>
            <p:cNvGrpSpPr/>
            <p:nvPr/>
          </p:nvGrpSpPr>
          <p:grpSpPr>
            <a:xfrm>
              <a:off x="1393884" y="1670124"/>
              <a:ext cx="1994833" cy="2210014"/>
              <a:chOff x="1393884" y="1670124"/>
              <a:chExt cx="1994833" cy="2210014"/>
            </a:xfrm>
          </p:grpSpPr>
          <p:grpSp>
            <p:nvGrpSpPr>
              <p:cNvPr id="22" name="Google Shape;710;p32" descr="Une ampoule">
                <a:extLst>
                  <a:ext uri="{FF2B5EF4-FFF2-40B4-BE49-F238E27FC236}">
                    <a16:creationId xmlns:a16="http://schemas.microsoft.com/office/drawing/2014/main" id="{902D4FC7-885E-8689-ADBA-5B6E0434DD38}"/>
                  </a:ext>
                </a:extLst>
              </p:cNvPr>
              <p:cNvGrpSpPr/>
              <p:nvPr/>
            </p:nvGrpSpPr>
            <p:grpSpPr>
              <a:xfrm>
                <a:off x="1393884" y="1670124"/>
                <a:ext cx="1994833" cy="2210014"/>
                <a:chOff x="2017206" y="1818095"/>
                <a:chExt cx="1994833" cy="2210014"/>
              </a:xfrm>
            </p:grpSpPr>
            <p:grpSp>
              <p:nvGrpSpPr>
                <p:cNvPr id="27" name="Google Shape;710;p32" descr="Une ampoule">
                  <a:extLst>
                    <a:ext uri="{FF2B5EF4-FFF2-40B4-BE49-F238E27FC236}">
                      <a16:creationId xmlns:a16="http://schemas.microsoft.com/office/drawing/2014/main" id="{F9FC4B4E-BD69-813A-0E25-16363B456792}"/>
                    </a:ext>
                  </a:extLst>
                </p:cNvPr>
                <p:cNvGrpSpPr/>
                <p:nvPr/>
              </p:nvGrpSpPr>
              <p:grpSpPr>
                <a:xfrm>
                  <a:off x="2457508" y="3630137"/>
                  <a:ext cx="788656" cy="397972"/>
                  <a:chOff x="2457508" y="3630137"/>
                  <a:chExt cx="788656" cy="397972"/>
                </a:xfrm>
                <a:solidFill>
                  <a:srgbClr val="505050"/>
                </a:solidFill>
              </p:grpSpPr>
              <p:sp>
                <p:nvSpPr>
                  <p:cNvPr id="29" name="Forme libre : forme 28">
                    <a:extLst>
                      <a:ext uri="{FF2B5EF4-FFF2-40B4-BE49-F238E27FC236}">
                        <a16:creationId xmlns:a16="http://schemas.microsoft.com/office/drawing/2014/main" id="{63351F6B-D6E4-053A-5A41-9B85200AAC8B}"/>
                      </a:ext>
                    </a:extLst>
                  </p:cNvPr>
                  <p:cNvSpPr/>
                  <p:nvPr/>
                </p:nvSpPr>
                <p:spPr>
                  <a:xfrm>
                    <a:off x="2457508" y="3630137"/>
                    <a:ext cx="575782" cy="67740"/>
                  </a:xfrm>
                  <a:custGeom>
                    <a:avLst/>
                    <a:gdLst>
                      <a:gd name="connsiteX0" fmla="*/ 541913 w 575782"/>
                      <a:gd name="connsiteY0" fmla="*/ 67740 h 67740"/>
                      <a:gd name="connsiteX1" fmla="*/ 33870 w 575782"/>
                      <a:gd name="connsiteY1" fmla="*/ 67740 h 67740"/>
                      <a:gd name="connsiteX2" fmla="*/ 0 w 575782"/>
                      <a:gd name="connsiteY2" fmla="*/ 33870 h 67740"/>
                      <a:gd name="connsiteX3" fmla="*/ 33870 w 575782"/>
                      <a:gd name="connsiteY3" fmla="*/ 0 h 67740"/>
                      <a:gd name="connsiteX4" fmla="*/ 541913 w 575782"/>
                      <a:gd name="connsiteY4" fmla="*/ 0 h 67740"/>
                      <a:gd name="connsiteX5" fmla="*/ 575783 w 575782"/>
                      <a:gd name="connsiteY5" fmla="*/ 33870 h 67740"/>
                      <a:gd name="connsiteX6" fmla="*/ 541913 w 575782"/>
                      <a:gd name="connsiteY6" fmla="*/ 67740 h 67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75782" h="67740">
                        <a:moveTo>
                          <a:pt x="541913" y="67740"/>
                        </a:moveTo>
                        <a:lnTo>
                          <a:pt x="33870" y="67740"/>
                        </a:lnTo>
                        <a:cubicBezTo>
                          <a:pt x="15165" y="67740"/>
                          <a:pt x="0" y="52575"/>
                          <a:pt x="0" y="33870"/>
                        </a:cubicBezTo>
                        <a:cubicBezTo>
                          <a:pt x="0" y="15165"/>
                          <a:pt x="15165" y="0"/>
                          <a:pt x="33870" y="0"/>
                        </a:cubicBezTo>
                        <a:lnTo>
                          <a:pt x="541913" y="0"/>
                        </a:lnTo>
                        <a:cubicBezTo>
                          <a:pt x="560618" y="0"/>
                          <a:pt x="575783" y="15165"/>
                          <a:pt x="575783" y="33870"/>
                        </a:cubicBezTo>
                        <a:cubicBezTo>
                          <a:pt x="575783" y="52575"/>
                          <a:pt x="560618" y="67740"/>
                          <a:pt x="541913" y="67740"/>
                        </a:cubicBezTo>
                        <a:close/>
                      </a:path>
                    </a:pathLst>
                  </a:custGeom>
                  <a:solidFill>
                    <a:srgbClr val="002060"/>
                  </a:solidFill>
                  <a:ln w="617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fr-FR"/>
                  </a:p>
                </p:txBody>
              </p:sp>
              <p:sp>
                <p:nvSpPr>
                  <p:cNvPr id="30" name="Forme libre : forme 29">
                    <a:extLst>
                      <a:ext uri="{FF2B5EF4-FFF2-40B4-BE49-F238E27FC236}">
                        <a16:creationId xmlns:a16="http://schemas.microsoft.com/office/drawing/2014/main" id="{E69AE477-230C-1333-84AA-3A1D76CE8942}"/>
                      </a:ext>
                    </a:extLst>
                  </p:cNvPr>
                  <p:cNvSpPr/>
                  <p:nvPr/>
                </p:nvSpPr>
                <p:spPr>
                  <a:xfrm>
                    <a:off x="2457508" y="3740215"/>
                    <a:ext cx="575782" cy="67740"/>
                  </a:xfrm>
                  <a:custGeom>
                    <a:avLst/>
                    <a:gdLst>
                      <a:gd name="connsiteX0" fmla="*/ 541913 w 575782"/>
                      <a:gd name="connsiteY0" fmla="*/ 67740 h 67740"/>
                      <a:gd name="connsiteX1" fmla="*/ 33870 w 575782"/>
                      <a:gd name="connsiteY1" fmla="*/ 67740 h 67740"/>
                      <a:gd name="connsiteX2" fmla="*/ 0 w 575782"/>
                      <a:gd name="connsiteY2" fmla="*/ 33870 h 67740"/>
                      <a:gd name="connsiteX3" fmla="*/ 33870 w 575782"/>
                      <a:gd name="connsiteY3" fmla="*/ 0 h 67740"/>
                      <a:gd name="connsiteX4" fmla="*/ 541913 w 575782"/>
                      <a:gd name="connsiteY4" fmla="*/ 0 h 67740"/>
                      <a:gd name="connsiteX5" fmla="*/ 575783 w 575782"/>
                      <a:gd name="connsiteY5" fmla="*/ 33870 h 67740"/>
                      <a:gd name="connsiteX6" fmla="*/ 541913 w 575782"/>
                      <a:gd name="connsiteY6" fmla="*/ 67740 h 67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75782" h="67740">
                        <a:moveTo>
                          <a:pt x="541913" y="67740"/>
                        </a:moveTo>
                        <a:lnTo>
                          <a:pt x="33870" y="67740"/>
                        </a:lnTo>
                        <a:cubicBezTo>
                          <a:pt x="15165" y="67740"/>
                          <a:pt x="0" y="52575"/>
                          <a:pt x="0" y="33870"/>
                        </a:cubicBezTo>
                        <a:cubicBezTo>
                          <a:pt x="0" y="15165"/>
                          <a:pt x="15165" y="0"/>
                          <a:pt x="33870" y="0"/>
                        </a:cubicBezTo>
                        <a:lnTo>
                          <a:pt x="541913" y="0"/>
                        </a:lnTo>
                        <a:cubicBezTo>
                          <a:pt x="560618" y="0"/>
                          <a:pt x="575783" y="15165"/>
                          <a:pt x="575783" y="33870"/>
                        </a:cubicBezTo>
                        <a:cubicBezTo>
                          <a:pt x="575783" y="52575"/>
                          <a:pt x="560618" y="67740"/>
                          <a:pt x="541913" y="67740"/>
                        </a:cubicBezTo>
                        <a:close/>
                      </a:path>
                    </a:pathLst>
                  </a:custGeom>
                  <a:solidFill>
                    <a:srgbClr val="002060"/>
                  </a:solidFill>
                  <a:ln w="617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fr-FR"/>
                  </a:p>
                </p:txBody>
              </p:sp>
              <p:sp>
                <p:nvSpPr>
                  <p:cNvPr id="31" name="Forme libre : forme 30">
                    <a:extLst>
                      <a:ext uri="{FF2B5EF4-FFF2-40B4-BE49-F238E27FC236}">
                        <a16:creationId xmlns:a16="http://schemas.microsoft.com/office/drawing/2014/main" id="{D5FA4780-BB61-BA01-8610-F963FD507750}"/>
                      </a:ext>
                    </a:extLst>
                  </p:cNvPr>
                  <p:cNvSpPr/>
                  <p:nvPr/>
                </p:nvSpPr>
                <p:spPr>
                  <a:xfrm>
                    <a:off x="2457508" y="3850292"/>
                    <a:ext cx="575782" cy="67740"/>
                  </a:xfrm>
                  <a:custGeom>
                    <a:avLst/>
                    <a:gdLst>
                      <a:gd name="connsiteX0" fmla="*/ 541913 w 575782"/>
                      <a:gd name="connsiteY0" fmla="*/ 67740 h 67740"/>
                      <a:gd name="connsiteX1" fmla="*/ 33870 w 575782"/>
                      <a:gd name="connsiteY1" fmla="*/ 67740 h 67740"/>
                      <a:gd name="connsiteX2" fmla="*/ 0 w 575782"/>
                      <a:gd name="connsiteY2" fmla="*/ 33870 h 67740"/>
                      <a:gd name="connsiteX3" fmla="*/ 33870 w 575782"/>
                      <a:gd name="connsiteY3" fmla="*/ 0 h 67740"/>
                      <a:gd name="connsiteX4" fmla="*/ 541913 w 575782"/>
                      <a:gd name="connsiteY4" fmla="*/ 0 h 67740"/>
                      <a:gd name="connsiteX5" fmla="*/ 575783 w 575782"/>
                      <a:gd name="connsiteY5" fmla="*/ 33870 h 67740"/>
                      <a:gd name="connsiteX6" fmla="*/ 541913 w 575782"/>
                      <a:gd name="connsiteY6" fmla="*/ 67740 h 67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75782" h="67740">
                        <a:moveTo>
                          <a:pt x="541913" y="67740"/>
                        </a:moveTo>
                        <a:lnTo>
                          <a:pt x="33870" y="67740"/>
                        </a:lnTo>
                        <a:cubicBezTo>
                          <a:pt x="15165" y="67740"/>
                          <a:pt x="0" y="52575"/>
                          <a:pt x="0" y="33870"/>
                        </a:cubicBezTo>
                        <a:cubicBezTo>
                          <a:pt x="0" y="15165"/>
                          <a:pt x="15165" y="0"/>
                          <a:pt x="33870" y="0"/>
                        </a:cubicBezTo>
                        <a:lnTo>
                          <a:pt x="541913" y="0"/>
                        </a:lnTo>
                        <a:cubicBezTo>
                          <a:pt x="560618" y="0"/>
                          <a:pt x="575783" y="15165"/>
                          <a:pt x="575783" y="33870"/>
                        </a:cubicBezTo>
                        <a:cubicBezTo>
                          <a:pt x="575783" y="52575"/>
                          <a:pt x="560618" y="67740"/>
                          <a:pt x="541913" y="67740"/>
                        </a:cubicBezTo>
                        <a:close/>
                      </a:path>
                    </a:pathLst>
                  </a:custGeom>
                  <a:solidFill>
                    <a:srgbClr val="002060"/>
                  </a:solidFill>
                  <a:ln w="617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fr-FR"/>
                  </a:p>
                </p:txBody>
              </p:sp>
              <p:sp>
                <p:nvSpPr>
                  <p:cNvPr id="32" name="Forme libre : forme 31">
                    <a:extLst>
                      <a:ext uri="{FF2B5EF4-FFF2-40B4-BE49-F238E27FC236}">
                        <a16:creationId xmlns:a16="http://schemas.microsoft.com/office/drawing/2014/main" id="{C64015F6-1F14-E756-1813-181ED50546E3}"/>
                      </a:ext>
                    </a:extLst>
                  </p:cNvPr>
                  <p:cNvSpPr/>
                  <p:nvPr/>
                </p:nvSpPr>
                <p:spPr>
                  <a:xfrm>
                    <a:off x="2626856" y="3960370"/>
                    <a:ext cx="237087" cy="67740"/>
                  </a:xfrm>
                  <a:custGeom>
                    <a:avLst/>
                    <a:gdLst>
                      <a:gd name="connsiteX0" fmla="*/ 203217 w 237087"/>
                      <a:gd name="connsiteY0" fmla="*/ 67740 h 67740"/>
                      <a:gd name="connsiteX1" fmla="*/ 33870 w 237087"/>
                      <a:gd name="connsiteY1" fmla="*/ 67740 h 67740"/>
                      <a:gd name="connsiteX2" fmla="*/ 0 w 237087"/>
                      <a:gd name="connsiteY2" fmla="*/ 33870 h 67740"/>
                      <a:gd name="connsiteX3" fmla="*/ 33870 w 237087"/>
                      <a:gd name="connsiteY3" fmla="*/ 0 h 67740"/>
                      <a:gd name="connsiteX4" fmla="*/ 203217 w 237087"/>
                      <a:gd name="connsiteY4" fmla="*/ 0 h 67740"/>
                      <a:gd name="connsiteX5" fmla="*/ 237087 w 237087"/>
                      <a:gd name="connsiteY5" fmla="*/ 33870 h 67740"/>
                      <a:gd name="connsiteX6" fmla="*/ 203217 w 237087"/>
                      <a:gd name="connsiteY6" fmla="*/ 67740 h 67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37087" h="67740">
                        <a:moveTo>
                          <a:pt x="203217" y="67740"/>
                        </a:moveTo>
                        <a:lnTo>
                          <a:pt x="33870" y="67740"/>
                        </a:lnTo>
                        <a:cubicBezTo>
                          <a:pt x="15165" y="67740"/>
                          <a:pt x="0" y="52575"/>
                          <a:pt x="0" y="33870"/>
                        </a:cubicBezTo>
                        <a:cubicBezTo>
                          <a:pt x="0" y="15165"/>
                          <a:pt x="15165" y="0"/>
                          <a:pt x="33870" y="0"/>
                        </a:cubicBezTo>
                        <a:lnTo>
                          <a:pt x="203217" y="0"/>
                        </a:lnTo>
                        <a:cubicBezTo>
                          <a:pt x="221922" y="0"/>
                          <a:pt x="237087" y="15165"/>
                          <a:pt x="237087" y="33870"/>
                        </a:cubicBezTo>
                        <a:cubicBezTo>
                          <a:pt x="237087" y="52575"/>
                          <a:pt x="221922" y="67740"/>
                          <a:pt x="203217" y="67740"/>
                        </a:cubicBezTo>
                        <a:close/>
                      </a:path>
                    </a:pathLst>
                  </a:custGeom>
                  <a:solidFill>
                    <a:srgbClr val="002060"/>
                  </a:solidFill>
                  <a:ln w="617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fr-FR"/>
                  </a:p>
                </p:txBody>
              </p:sp>
            </p:grpSp>
            <p:sp>
              <p:nvSpPr>
                <p:cNvPr id="28" name="Forme libre : forme 27">
                  <a:extLst>
                    <a:ext uri="{FF2B5EF4-FFF2-40B4-BE49-F238E27FC236}">
                      <a16:creationId xmlns:a16="http://schemas.microsoft.com/office/drawing/2014/main" id="{7057AB37-8DA2-491D-6D6E-68134227029E}"/>
                    </a:ext>
                  </a:extLst>
                </p:cNvPr>
                <p:cNvSpPr/>
                <p:nvPr/>
              </p:nvSpPr>
              <p:spPr>
                <a:xfrm>
                  <a:off x="2017206" y="1818095"/>
                  <a:ext cx="1456388" cy="1769704"/>
                </a:xfrm>
                <a:custGeom>
                  <a:avLst/>
                  <a:gdLst>
                    <a:gd name="connsiteX0" fmla="*/ 1456389 w 1456388"/>
                    <a:gd name="connsiteY0" fmla="*/ 728202 h 1769704"/>
                    <a:gd name="connsiteX1" fmla="*/ 710589 w 1456388"/>
                    <a:gd name="connsiteY1" fmla="*/ 208 h 1769704"/>
                    <a:gd name="connsiteX2" fmla="*/ 98 w 1456388"/>
                    <a:gd name="connsiteY2" fmla="*/ 740403 h 1769704"/>
                    <a:gd name="connsiteX3" fmla="*/ 225280 w 1456388"/>
                    <a:gd name="connsiteY3" fmla="*/ 1254762 h 1769704"/>
                    <a:gd name="connsiteX4" fmla="*/ 474171 w 1456388"/>
                    <a:gd name="connsiteY4" fmla="*/ 1755250 h 1769704"/>
                    <a:gd name="connsiteX5" fmla="*/ 474171 w 1456388"/>
                    <a:gd name="connsiteY5" fmla="*/ 1769704 h 1769704"/>
                    <a:gd name="connsiteX6" fmla="*/ 982215 w 1456388"/>
                    <a:gd name="connsiteY6" fmla="*/ 1769704 h 1769704"/>
                    <a:gd name="connsiteX7" fmla="*/ 982215 w 1456388"/>
                    <a:gd name="connsiteY7" fmla="*/ 1745038 h 1769704"/>
                    <a:gd name="connsiteX8" fmla="*/ 1228209 w 1456388"/>
                    <a:gd name="connsiteY8" fmla="*/ 1257505 h 1769704"/>
                    <a:gd name="connsiteX9" fmla="*/ 1456389 w 1456388"/>
                    <a:gd name="connsiteY9" fmla="*/ 728202 h 17697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456388" h="1769704">
                      <a:moveTo>
                        <a:pt x="1456389" y="728202"/>
                      </a:moveTo>
                      <a:cubicBezTo>
                        <a:pt x="1456389" y="320170"/>
                        <a:pt x="1120800" y="-9479"/>
                        <a:pt x="710589" y="208"/>
                      </a:cubicBezTo>
                      <a:cubicBezTo>
                        <a:pt x="312892" y="9590"/>
                        <a:pt x="-6430" y="342642"/>
                        <a:pt x="98" y="740403"/>
                      </a:cubicBezTo>
                      <a:cubicBezTo>
                        <a:pt x="3418" y="942641"/>
                        <a:pt x="89201" y="1124802"/>
                        <a:pt x="225280" y="1254762"/>
                      </a:cubicBezTo>
                      <a:cubicBezTo>
                        <a:pt x="386720" y="1408955"/>
                        <a:pt x="474171" y="1531996"/>
                        <a:pt x="474171" y="1755250"/>
                      </a:cubicBezTo>
                      <a:lnTo>
                        <a:pt x="474171" y="1769704"/>
                      </a:lnTo>
                      <a:lnTo>
                        <a:pt x="982215" y="1769704"/>
                      </a:lnTo>
                      <a:lnTo>
                        <a:pt x="982215" y="1745038"/>
                      </a:lnTo>
                      <a:cubicBezTo>
                        <a:pt x="982215" y="1526162"/>
                        <a:pt x="1069107" y="1407820"/>
                        <a:pt x="1228209" y="1257505"/>
                      </a:cubicBezTo>
                      <a:cubicBezTo>
                        <a:pt x="1368709" y="1124777"/>
                        <a:pt x="1456389" y="936748"/>
                        <a:pt x="1456389" y="728202"/>
                      </a:cubicBezTo>
                      <a:close/>
                    </a:path>
                  </a:pathLst>
                </a:custGeom>
                <a:solidFill>
                  <a:srgbClr val="FFD54F"/>
                </a:solidFill>
                <a:ln w="6171" cap="flat">
                  <a:noFill/>
                  <a:prstDash val="solid"/>
                  <a:miter/>
                </a:ln>
                <a:effectLst/>
              </p:spPr>
              <p:txBody>
                <a:bodyPr rtlCol="0" anchor="ctr"/>
                <a:lstStyle/>
                <a:p>
                  <a:endParaRPr lang="fr-FR" dirty="0"/>
                </a:p>
              </p:txBody>
            </p:sp>
          </p:grpSp>
          <p:grpSp>
            <p:nvGrpSpPr>
              <p:cNvPr id="23" name="Google Shape;710;p32" descr="Une ampoule">
                <a:extLst>
                  <a:ext uri="{FF2B5EF4-FFF2-40B4-BE49-F238E27FC236}">
                    <a16:creationId xmlns:a16="http://schemas.microsoft.com/office/drawing/2014/main" id="{A514C66D-8CE9-1B47-B594-6F00EA1FB5B1}"/>
                  </a:ext>
                </a:extLst>
              </p:cNvPr>
              <p:cNvGrpSpPr/>
              <p:nvPr/>
            </p:nvGrpSpPr>
            <p:grpSpPr>
              <a:xfrm>
                <a:off x="1545600" y="1796101"/>
                <a:ext cx="869029" cy="634469"/>
                <a:chOff x="2168922" y="1944072"/>
                <a:chExt cx="869029" cy="634469"/>
              </a:xfrm>
              <a:solidFill>
                <a:srgbClr val="FFFFFF"/>
              </a:solidFill>
            </p:grpSpPr>
            <p:sp>
              <p:nvSpPr>
                <p:cNvPr id="25" name="Forme libre : forme 24">
                  <a:extLst>
                    <a:ext uri="{FF2B5EF4-FFF2-40B4-BE49-F238E27FC236}">
                      <a16:creationId xmlns:a16="http://schemas.microsoft.com/office/drawing/2014/main" id="{5F9F0A32-E0F7-0D64-01E6-1E1430871F3E}"/>
                    </a:ext>
                  </a:extLst>
                </p:cNvPr>
                <p:cNvSpPr/>
                <p:nvPr/>
              </p:nvSpPr>
              <p:spPr>
                <a:xfrm>
                  <a:off x="2247000" y="1944072"/>
                  <a:ext cx="556383" cy="342628"/>
                </a:xfrm>
                <a:custGeom>
                  <a:avLst/>
                  <a:gdLst>
                    <a:gd name="connsiteX0" fmla="*/ 25385 w 556383"/>
                    <a:gd name="connsiteY0" fmla="*/ 342629 h 342628"/>
                    <a:gd name="connsiteX1" fmla="*/ 12692 w 556383"/>
                    <a:gd name="connsiteY1" fmla="*/ 339208 h 342628"/>
                    <a:gd name="connsiteX2" fmla="*/ 3420 w 556383"/>
                    <a:gd name="connsiteY2" fmla="*/ 304500 h 342628"/>
                    <a:gd name="connsiteX3" fmla="*/ 530981 w 556383"/>
                    <a:gd name="connsiteY3" fmla="*/ 0 h 342628"/>
                    <a:gd name="connsiteX4" fmla="*/ 556384 w 556383"/>
                    <a:gd name="connsiteY4" fmla="*/ 25403 h 342628"/>
                    <a:gd name="connsiteX5" fmla="*/ 530981 w 556383"/>
                    <a:gd name="connsiteY5" fmla="*/ 50805 h 342628"/>
                    <a:gd name="connsiteX6" fmla="*/ 47400 w 556383"/>
                    <a:gd name="connsiteY6" fmla="*/ 329945 h 342628"/>
                    <a:gd name="connsiteX7" fmla="*/ 25385 w 556383"/>
                    <a:gd name="connsiteY7" fmla="*/ 342629 h 342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56383" h="342628">
                      <a:moveTo>
                        <a:pt x="25385" y="342629"/>
                      </a:moveTo>
                      <a:cubicBezTo>
                        <a:pt x="21066" y="342629"/>
                        <a:pt x="16697" y="341528"/>
                        <a:pt x="12692" y="339208"/>
                      </a:cubicBezTo>
                      <a:cubicBezTo>
                        <a:pt x="541" y="332180"/>
                        <a:pt x="-3608" y="316642"/>
                        <a:pt x="3420" y="304500"/>
                      </a:cubicBezTo>
                      <a:cubicBezTo>
                        <a:pt x="112082" y="116674"/>
                        <a:pt x="314224" y="0"/>
                        <a:pt x="530981" y="0"/>
                      </a:cubicBezTo>
                      <a:cubicBezTo>
                        <a:pt x="545012" y="0"/>
                        <a:pt x="556384" y="11372"/>
                        <a:pt x="556384" y="25403"/>
                      </a:cubicBezTo>
                      <a:cubicBezTo>
                        <a:pt x="556384" y="39433"/>
                        <a:pt x="545012" y="50805"/>
                        <a:pt x="530981" y="50805"/>
                      </a:cubicBezTo>
                      <a:cubicBezTo>
                        <a:pt x="332302" y="50805"/>
                        <a:pt x="147002" y="157766"/>
                        <a:pt x="47400" y="329945"/>
                      </a:cubicBezTo>
                      <a:cubicBezTo>
                        <a:pt x="42692" y="338082"/>
                        <a:pt x="34157" y="342629"/>
                        <a:pt x="25385" y="342629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617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26" name="Forme libre : forme 25">
                  <a:extLst>
                    <a:ext uri="{FF2B5EF4-FFF2-40B4-BE49-F238E27FC236}">
                      <a16:creationId xmlns:a16="http://schemas.microsoft.com/office/drawing/2014/main" id="{C9364236-493F-F04C-CA2F-83538F214E4B}"/>
                    </a:ext>
                  </a:extLst>
                </p:cNvPr>
                <p:cNvSpPr/>
                <p:nvPr/>
              </p:nvSpPr>
              <p:spPr>
                <a:xfrm>
                  <a:off x="2168922" y="2377631"/>
                  <a:ext cx="70289" cy="200909"/>
                </a:xfrm>
                <a:custGeom>
                  <a:avLst/>
                  <a:gdLst>
                    <a:gd name="connsiteX0" fmla="*/ 25402 w 70289"/>
                    <a:gd name="connsiteY0" fmla="*/ 200910 h 200909"/>
                    <a:gd name="connsiteX1" fmla="*/ 0 w 70289"/>
                    <a:gd name="connsiteY1" fmla="*/ 175507 h 200909"/>
                    <a:gd name="connsiteX2" fmla="*/ 20330 w 70289"/>
                    <a:gd name="connsiteY2" fmla="*/ 18901 h 200909"/>
                    <a:gd name="connsiteX3" fmla="*/ 51397 w 70289"/>
                    <a:gd name="connsiteY3" fmla="*/ 865 h 200909"/>
                    <a:gd name="connsiteX4" fmla="*/ 69433 w 70289"/>
                    <a:gd name="connsiteY4" fmla="*/ 31933 h 200909"/>
                    <a:gd name="connsiteX5" fmla="*/ 50804 w 70289"/>
                    <a:gd name="connsiteY5" fmla="*/ 175507 h 200909"/>
                    <a:gd name="connsiteX6" fmla="*/ 25402 w 70289"/>
                    <a:gd name="connsiteY6" fmla="*/ 200910 h 2009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70289" h="200909">
                      <a:moveTo>
                        <a:pt x="25402" y="200910"/>
                      </a:moveTo>
                      <a:cubicBezTo>
                        <a:pt x="11372" y="200910"/>
                        <a:pt x="0" y="189538"/>
                        <a:pt x="0" y="175507"/>
                      </a:cubicBezTo>
                      <a:cubicBezTo>
                        <a:pt x="0" y="122425"/>
                        <a:pt x="6842" y="69731"/>
                        <a:pt x="20330" y="18901"/>
                      </a:cubicBezTo>
                      <a:cubicBezTo>
                        <a:pt x="23929" y="5336"/>
                        <a:pt x="37824" y="-2759"/>
                        <a:pt x="51397" y="865"/>
                      </a:cubicBezTo>
                      <a:cubicBezTo>
                        <a:pt x="64962" y="4464"/>
                        <a:pt x="73031" y="18368"/>
                        <a:pt x="69433" y="31933"/>
                      </a:cubicBezTo>
                      <a:cubicBezTo>
                        <a:pt x="57070" y="78512"/>
                        <a:pt x="50804" y="126828"/>
                        <a:pt x="50804" y="175507"/>
                      </a:cubicBezTo>
                      <a:cubicBezTo>
                        <a:pt x="50804" y="189530"/>
                        <a:pt x="39433" y="200910"/>
                        <a:pt x="25402" y="20091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617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</p:grpSp>
          <p:sp>
            <p:nvSpPr>
              <p:cNvPr id="24" name="Forme libre : forme 23">
                <a:extLst>
                  <a:ext uri="{FF2B5EF4-FFF2-40B4-BE49-F238E27FC236}">
                    <a16:creationId xmlns:a16="http://schemas.microsoft.com/office/drawing/2014/main" id="{13FF0F3E-3321-E6E1-EA1A-CB8B37F3F3A6}"/>
                  </a:ext>
                </a:extLst>
              </p:cNvPr>
              <p:cNvSpPr/>
              <p:nvPr/>
            </p:nvSpPr>
            <p:spPr>
              <a:xfrm>
                <a:off x="1766447" y="2576144"/>
                <a:ext cx="711261" cy="865378"/>
              </a:xfrm>
              <a:custGeom>
                <a:avLst/>
                <a:gdLst>
                  <a:gd name="connsiteX0" fmla="*/ 567315 w 711261"/>
                  <a:gd name="connsiteY0" fmla="*/ 0 h 865378"/>
                  <a:gd name="connsiteX1" fmla="*/ 423370 w 711261"/>
                  <a:gd name="connsiteY1" fmla="*/ 143948 h 865378"/>
                  <a:gd name="connsiteX2" fmla="*/ 423370 w 711261"/>
                  <a:gd name="connsiteY2" fmla="*/ 237894 h 865378"/>
                  <a:gd name="connsiteX3" fmla="*/ 287891 w 711261"/>
                  <a:gd name="connsiteY3" fmla="*/ 237894 h 865378"/>
                  <a:gd name="connsiteX4" fmla="*/ 287891 w 711261"/>
                  <a:gd name="connsiteY4" fmla="*/ 143948 h 865378"/>
                  <a:gd name="connsiteX5" fmla="*/ 143946 w 711261"/>
                  <a:gd name="connsiteY5" fmla="*/ 0 h 865378"/>
                  <a:gd name="connsiteX6" fmla="*/ 0 w 711261"/>
                  <a:gd name="connsiteY6" fmla="*/ 143948 h 865378"/>
                  <a:gd name="connsiteX7" fmla="*/ 143946 w 711261"/>
                  <a:gd name="connsiteY7" fmla="*/ 287895 h 865378"/>
                  <a:gd name="connsiteX8" fmla="*/ 237087 w 711261"/>
                  <a:gd name="connsiteY8" fmla="*/ 287895 h 865378"/>
                  <a:gd name="connsiteX9" fmla="*/ 237087 w 711261"/>
                  <a:gd name="connsiteY9" fmla="*/ 865379 h 865378"/>
                  <a:gd name="connsiteX10" fmla="*/ 287891 w 711261"/>
                  <a:gd name="connsiteY10" fmla="*/ 865379 h 865378"/>
                  <a:gd name="connsiteX11" fmla="*/ 287891 w 711261"/>
                  <a:gd name="connsiteY11" fmla="*/ 288699 h 865378"/>
                  <a:gd name="connsiteX12" fmla="*/ 423370 w 711261"/>
                  <a:gd name="connsiteY12" fmla="*/ 288699 h 865378"/>
                  <a:gd name="connsiteX13" fmla="*/ 423370 w 711261"/>
                  <a:gd name="connsiteY13" fmla="*/ 865379 h 865378"/>
                  <a:gd name="connsiteX14" fmla="*/ 474174 w 711261"/>
                  <a:gd name="connsiteY14" fmla="*/ 865379 h 865378"/>
                  <a:gd name="connsiteX15" fmla="*/ 474174 w 711261"/>
                  <a:gd name="connsiteY15" fmla="*/ 287895 h 865378"/>
                  <a:gd name="connsiteX16" fmla="*/ 567315 w 711261"/>
                  <a:gd name="connsiteY16" fmla="*/ 287895 h 865378"/>
                  <a:gd name="connsiteX17" fmla="*/ 711261 w 711261"/>
                  <a:gd name="connsiteY17" fmla="*/ 143948 h 865378"/>
                  <a:gd name="connsiteX18" fmla="*/ 567315 w 711261"/>
                  <a:gd name="connsiteY18" fmla="*/ 0 h 865378"/>
                  <a:gd name="connsiteX19" fmla="*/ 50804 w 711261"/>
                  <a:gd name="connsiteY19" fmla="*/ 143948 h 865378"/>
                  <a:gd name="connsiteX20" fmla="*/ 143946 w 711261"/>
                  <a:gd name="connsiteY20" fmla="*/ 50805 h 865378"/>
                  <a:gd name="connsiteX21" fmla="*/ 237087 w 711261"/>
                  <a:gd name="connsiteY21" fmla="*/ 143948 h 865378"/>
                  <a:gd name="connsiteX22" fmla="*/ 237087 w 711261"/>
                  <a:gd name="connsiteY22" fmla="*/ 237090 h 865378"/>
                  <a:gd name="connsiteX23" fmla="*/ 143946 w 711261"/>
                  <a:gd name="connsiteY23" fmla="*/ 237090 h 865378"/>
                  <a:gd name="connsiteX24" fmla="*/ 50804 w 711261"/>
                  <a:gd name="connsiteY24" fmla="*/ 143948 h 865378"/>
                  <a:gd name="connsiteX25" fmla="*/ 567315 w 711261"/>
                  <a:gd name="connsiteY25" fmla="*/ 237090 h 865378"/>
                  <a:gd name="connsiteX26" fmla="*/ 474174 w 711261"/>
                  <a:gd name="connsiteY26" fmla="*/ 237090 h 865378"/>
                  <a:gd name="connsiteX27" fmla="*/ 474174 w 711261"/>
                  <a:gd name="connsiteY27" fmla="*/ 143948 h 865378"/>
                  <a:gd name="connsiteX28" fmla="*/ 567315 w 711261"/>
                  <a:gd name="connsiteY28" fmla="*/ 50805 h 865378"/>
                  <a:gd name="connsiteX29" fmla="*/ 660457 w 711261"/>
                  <a:gd name="connsiteY29" fmla="*/ 143948 h 865378"/>
                  <a:gd name="connsiteX30" fmla="*/ 567315 w 711261"/>
                  <a:gd name="connsiteY30" fmla="*/ 237090 h 8653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711261" h="865378">
                    <a:moveTo>
                      <a:pt x="567315" y="0"/>
                    </a:moveTo>
                    <a:cubicBezTo>
                      <a:pt x="487942" y="0"/>
                      <a:pt x="423370" y="64573"/>
                      <a:pt x="423370" y="143948"/>
                    </a:cubicBezTo>
                    <a:lnTo>
                      <a:pt x="423370" y="237894"/>
                    </a:lnTo>
                    <a:lnTo>
                      <a:pt x="287891" y="237894"/>
                    </a:lnTo>
                    <a:lnTo>
                      <a:pt x="287891" y="143948"/>
                    </a:lnTo>
                    <a:cubicBezTo>
                      <a:pt x="287891" y="64573"/>
                      <a:pt x="223319" y="0"/>
                      <a:pt x="143946" y="0"/>
                    </a:cubicBezTo>
                    <a:cubicBezTo>
                      <a:pt x="64572" y="0"/>
                      <a:pt x="0" y="64573"/>
                      <a:pt x="0" y="143948"/>
                    </a:cubicBezTo>
                    <a:cubicBezTo>
                      <a:pt x="0" y="223322"/>
                      <a:pt x="64572" y="287895"/>
                      <a:pt x="143946" y="287895"/>
                    </a:cubicBezTo>
                    <a:lnTo>
                      <a:pt x="237087" y="287895"/>
                    </a:lnTo>
                    <a:lnTo>
                      <a:pt x="237087" y="865379"/>
                    </a:lnTo>
                    <a:lnTo>
                      <a:pt x="287891" y="865379"/>
                    </a:lnTo>
                    <a:lnTo>
                      <a:pt x="287891" y="288699"/>
                    </a:lnTo>
                    <a:lnTo>
                      <a:pt x="423370" y="288699"/>
                    </a:lnTo>
                    <a:lnTo>
                      <a:pt x="423370" y="865379"/>
                    </a:lnTo>
                    <a:lnTo>
                      <a:pt x="474174" y="865379"/>
                    </a:lnTo>
                    <a:lnTo>
                      <a:pt x="474174" y="287895"/>
                    </a:lnTo>
                    <a:lnTo>
                      <a:pt x="567315" y="287895"/>
                    </a:lnTo>
                    <a:cubicBezTo>
                      <a:pt x="646689" y="287895"/>
                      <a:pt x="711261" y="223322"/>
                      <a:pt x="711261" y="143948"/>
                    </a:cubicBezTo>
                    <a:cubicBezTo>
                      <a:pt x="711261" y="64573"/>
                      <a:pt x="646689" y="0"/>
                      <a:pt x="567315" y="0"/>
                    </a:cubicBezTo>
                    <a:close/>
                    <a:moveTo>
                      <a:pt x="50804" y="143948"/>
                    </a:moveTo>
                    <a:cubicBezTo>
                      <a:pt x="50804" y="92592"/>
                      <a:pt x="92591" y="50805"/>
                      <a:pt x="143946" y="50805"/>
                    </a:cubicBezTo>
                    <a:cubicBezTo>
                      <a:pt x="195300" y="50805"/>
                      <a:pt x="237087" y="92592"/>
                      <a:pt x="237087" y="143948"/>
                    </a:cubicBezTo>
                    <a:lnTo>
                      <a:pt x="237087" y="237090"/>
                    </a:lnTo>
                    <a:lnTo>
                      <a:pt x="143946" y="237090"/>
                    </a:lnTo>
                    <a:cubicBezTo>
                      <a:pt x="92591" y="237090"/>
                      <a:pt x="50804" y="195303"/>
                      <a:pt x="50804" y="143948"/>
                    </a:cubicBezTo>
                    <a:close/>
                    <a:moveTo>
                      <a:pt x="567315" y="237090"/>
                    </a:moveTo>
                    <a:lnTo>
                      <a:pt x="474174" y="237090"/>
                    </a:lnTo>
                    <a:lnTo>
                      <a:pt x="474174" y="143948"/>
                    </a:lnTo>
                    <a:cubicBezTo>
                      <a:pt x="474174" y="92592"/>
                      <a:pt x="515961" y="50805"/>
                      <a:pt x="567315" y="50805"/>
                    </a:cubicBezTo>
                    <a:cubicBezTo>
                      <a:pt x="618670" y="50805"/>
                      <a:pt x="660457" y="92592"/>
                      <a:pt x="660457" y="143948"/>
                    </a:cubicBezTo>
                    <a:cubicBezTo>
                      <a:pt x="660457" y="195303"/>
                      <a:pt x="618670" y="237090"/>
                      <a:pt x="567315" y="237090"/>
                    </a:cubicBezTo>
                    <a:close/>
                  </a:path>
                </a:pathLst>
              </a:custGeom>
              <a:solidFill>
                <a:schemeClr val="tx2"/>
              </a:solidFill>
              <a:ln w="617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4" name="Groupe 13">
              <a:extLst>
                <a:ext uri="{FF2B5EF4-FFF2-40B4-BE49-F238E27FC236}">
                  <a16:creationId xmlns:a16="http://schemas.microsoft.com/office/drawing/2014/main" id="{D4C5FC51-58E9-B0DB-3EE9-7AB8B0EB3161}"/>
                </a:ext>
              </a:extLst>
            </p:cNvPr>
            <p:cNvGrpSpPr/>
            <p:nvPr/>
          </p:nvGrpSpPr>
          <p:grpSpPr>
            <a:xfrm>
              <a:off x="818098" y="1128201"/>
              <a:ext cx="2607957" cy="2235979"/>
              <a:chOff x="818098" y="1128201"/>
              <a:chExt cx="2607957" cy="2235979"/>
            </a:xfrm>
          </p:grpSpPr>
          <p:sp>
            <p:nvSpPr>
              <p:cNvPr id="15" name="Forme libre : forme 14">
                <a:extLst>
                  <a:ext uri="{FF2B5EF4-FFF2-40B4-BE49-F238E27FC236}">
                    <a16:creationId xmlns:a16="http://schemas.microsoft.com/office/drawing/2014/main" id="{36E863C0-2541-BC35-FD4E-CC22D1831721}"/>
                  </a:ext>
                </a:extLst>
              </p:cNvPr>
              <p:cNvSpPr/>
              <p:nvPr/>
            </p:nvSpPr>
            <p:spPr>
              <a:xfrm>
                <a:off x="2088207" y="1128201"/>
                <a:ext cx="67739" cy="220155"/>
              </a:xfrm>
              <a:custGeom>
                <a:avLst/>
                <a:gdLst>
                  <a:gd name="connsiteX0" fmla="*/ 33870 w 67739"/>
                  <a:gd name="connsiteY0" fmla="*/ 220155 h 220155"/>
                  <a:gd name="connsiteX1" fmla="*/ 0 w 67739"/>
                  <a:gd name="connsiteY1" fmla="*/ 186285 h 220155"/>
                  <a:gd name="connsiteX2" fmla="*/ 0 w 67739"/>
                  <a:gd name="connsiteY2" fmla="*/ 33870 h 220155"/>
                  <a:gd name="connsiteX3" fmla="*/ 33870 w 67739"/>
                  <a:gd name="connsiteY3" fmla="*/ 0 h 220155"/>
                  <a:gd name="connsiteX4" fmla="*/ 67739 w 67739"/>
                  <a:gd name="connsiteY4" fmla="*/ 33870 h 220155"/>
                  <a:gd name="connsiteX5" fmla="*/ 67739 w 67739"/>
                  <a:gd name="connsiteY5" fmla="*/ 186285 h 220155"/>
                  <a:gd name="connsiteX6" fmla="*/ 33870 w 67739"/>
                  <a:gd name="connsiteY6" fmla="*/ 220155 h 2201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7739" h="220155">
                    <a:moveTo>
                      <a:pt x="33870" y="220155"/>
                    </a:moveTo>
                    <a:cubicBezTo>
                      <a:pt x="15165" y="220155"/>
                      <a:pt x="0" y="204990"/>
                      <a:pt x="0" y="186285"/>
                    </a:cubicBezTo>
                    <a:lnTo>
                      <a:pt x="0" y="33870"/>
                    </a:lnTo>
                    <a:cubicBezTo>
                      <a:pt x="0" y="15165"/>
                      <a:pt x="15165" y="0"/>
                      <a:pt x="33870" y="0"/>
                    </a:cubicBezTo>
                    <a:cubicBezTo>
                      <a:pt x="52574" y="0"/>
                      <a:pt x="67739" y="15165"/>
                      <a:pt x="67739" y="33870"/>
                    </a:cubicBezTo>
                    <a:lnTo>
                      <a:pt x="67739" y="186285"/>
                    </a:lnTo>
                    <a:cubicBezTo>
                      <a:pt x="67739" y="204990"/>
                      <a:pt x="52574" y="220155"/>
                      <a:pt x="33870" y="220155"/>
                    </a:cubicBezTo>
                    <a:close/>
                  </a:path>
                </a:pathLst>
              </a:custGeom>
              <a:solidFill>
                <a:srgbClr val="FFD54F"/>
              </a:solidFill>
              <a:ln w="6171" cap="flat">
                <a:noFill/>
                <a:prstDash val="solid"/>
                <a:miter/>
              </a:ln>
              <a:effectLst/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16" name="Forme libre : forme 15">
                <a:extLst>
                  <a:ext uri="{FF2B5EF4-FFF2-40B4-BE49-F238E27FC236}">
                    <a16:creationId xmlns:a16="http://schemas.microsoft.com/office/drawing/2014/main" id="{50081DBE-3774-45F2-B07B-AA2D390DC38B}"/>
                  </a:ext>
                </a:extLst>
              </p:cNvPr>
              <p:cNvSpPr/>
              <p:nvPr/>
            </p:nvSpPr>
            <p:spPr>
              <a:xfrm>
                <a:off x="1190094" y="1500216"/>
                <a:ext cx="175524" cy="175510"/>
              </a:xfrm>
              <a:custGeom>
                <a:avLst/>
                <a:gdLst>
                  <a:gd name="connsiteX0" fmla="*/ 141653 w 175524"/>
                  <a:gd name="connsiteY0" fmla="*/ 175510 h 175510"/>
                  <a:gd name="connsiteX1" fmla="*/ 117707 w 175524"/>
                  <a:gd name="connsiteY1" fmla="*/ 165595 h 175510"/>
                  <a:gd name="connsiteX2" fmla="*/ 9926 w 175524"/>
                  <a:gd name="connsiteY2" fmla="*/ 57820 h 175510"/>
                  <a:gd name="connsiteX3" fmla="*/ 9926 w 175524"/>
                  <a:gd name="connsiteY3" fmla="*/ 9920 h 175510"/>
                  <a:gd name="connsiteX4" fmla="*/ 57817 w 175524"/>
                  <a:gd name="connsiteY4" fmla="*/ 9920 h 175510"/>
                  <a:gd name="connsiteX5" fmla="*/ 165599 w 175524"/>
                  <a:gd name="connsiteY5" fmla="*/ 117694 h 175510"/>
                  <a:gd name="connsiteX6" fmla="*/ 165599 w 175524"/>
                  <a:gd name="connsiteY6" fmla="*/ 165595 h 175510"/>
                  <a:gd name="connsiteX7" fmla="*/ 141653 w 175524"/>
                  <a:gd name="connsiteY7" fmla="*/ 175510 h 1755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5524" h="175510">
                    <a:moveTo>
                      <a:pt x="141653" y="175510"/>
                    </a:moveTo>
                    <a:cubicBezTo>
                      <a:pt x="132991" y="175510"/>
                      <a:pt x="124320" y="172199"/>
                      <a:pt x="117707" y="165595"/>
                    </a:cubicBezTo>
                    <a:lnTo>
                      <a:pt x="9926" y="57820"/>
                    </a:lnTo>
                    <a:cubicBezTo>
                      <a:pt x="-3309" y="44594"/>
                      <a:pt x="-3309" y="23146"/>
                      <a:pt x="9926" y="9920"/>
                    </a:cubicBezTo>
                    <a:cubicBezTo>
                      <a:pt x="23143" y="-3307"/>
                      <a:pt x="44591" y="-3307"/>
                      <a:pt x="57817" y="9920"/>
                    </a:cubicBezTo>
                    <a:lnTo>
                      <a:pt x="165599" y="117694"/>
                    </a:lnTo>
                    <a:cubicBezTo>
                      <a:pt x="178833" y="130920"/>
                      <a:pt x="178833" y="152368"/>
                      <a:pt x="165599" y="165595"/>
                    </a:cubicBezTo>
                    <a:cubicBezTo>
                      <a:pt x="158994" y="172199"/>
                      <a:pt x="150324" y="175510"/>
                      <a:pt x="141653" y="175510"/>
                    </a:cubicBezTo>
                    <a:close/>
                  </a:path>
                </a:pathLst>
              </a:custGeom>
              <a:solidFill>
                <a:srgbClr val="FFD54F"/>
              </a:solidFill>
              <a:ln w="6171" cap="flat">
                <a:noFill/>
                <a:prstDash val="solid"/>
                <a:miter/>
              </a:ln>
              <a:effectLst/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17" name="Forme libre : forme 16">
                <a:extLst>
                  <a:ext uri="{FF2B5EF4-FFF2-40B4-BE49-F238E27FC236}">
                    <a16:creationId xmlns:a16="http://schemas.microsoft.com/office/drawing/2014/main" id="{7D3821D4-6191-003B-4356-F9049E3A0615}"/>
                  </a:ext>
                </a:extLst>
              </p:cNvPr>
              <p:cNvSpPr/>
              <p:nvPr/>
            </p:nvSpPr>
            <p:spPr>
              <a:xfrm>
                <a:off x="818098" y="2398326"/>
                <a:ext cx="220152" cy="67740"/>
              </a:xfrm>
              <a:custGeom>
                <a:avLst/>
                <a:gdLst>
                  <a:gd name="connsiteX0" fmla="*/ 186283 w 220152"/>
                  <a:gd name="connsiteY0" fmla="*/ 67740 h 67740"/>
                  <a:gd name="connsiteX1" fmla="*/ 33870 w 220152"/>
                  <a:gd name="connsiteY1" fmla="*/ 67740 h 67740"/>
                  <a:gd name="connsiteX2" fmla="*/ 0 w 220152"/>
                  <a:gd name="connsiteY2" fmla="*/ 33870 h 67740"/>
                  <a:gd name="connsiteX3" fmla="*/ 33870 w 220152"/>
                  <a:gd name="connsiteY3" fmla="*/ 0 h 67740"/>
                  <a:gd name="connsiteX4" fmla="*/ 186283 w 220152"/>
                  <a:gd name="connsiteY4" fmla="*/ 0 h 67740"/>
                  <a:gd name="connsiteX5" fmla="*/ 220152 w 220152"/>
                  <a:gd name="connsiteY5" fmla="*/ 33870 h 67740"/>
                  <a:gd name="connsiteX6" fmla="*/ 186283 w 220152"/>
                  <a:gd name="connsiteY6" fmla="*/ 67740 h 677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20152" h="67740">
                    <a:moveTo>
                      <a:pt x="186283" y="67740"/>
                    </a:moveTo>
                    <a:lnTo>
                      <a:pt x="33870" y="67740"/>
                    </a:lnTo>
                    <a:cubicBezTo>
                      <a:pt x="15165" y="67740"/>
                      <a:pt x="0" y="52575"/>
                      <a:pt x="0" y="33870"/>
                    </a:cubicBezTo>
                    <a:cubicBezTo>
                      <a:pt x="0" y="15165"/>
                      <a:pt x="15165" y="0"/>
                      <a:pt x="33870" y="0"/>
                    </a:cubicBezTo>
                    <a:lnTo>
                      <a:pt x="186283" y="0"/>
                    </a:lnTo>
                    <a:cubicBezTo>
                      <a:pt x="204987" y="0"/>
                      <a:pt x="220152" y="15165"/>
                      <a:pt x="220152" y="33870"/>
                    </a:cubicBezTo>
                    <a:cubicBezTo>
                      <a:pt x="220152" y="52575"/>
                      <a:pt x="204987" y="67740"/>
                      <a:pt x="186283" y="67740"/>
                    </a:cubicBezTo>
                    <a:close/>
                  </a:path>
                </a:pathLst>
              </a:custGeom>
              <a:solidFill>
                <a:srgbClr val="FFD54F"/>
              </a:solidFill>
              <a:ln w="6171" cap="flat">
                <a:noFill/>
                <a:prstDash val="solid"/>
                <a:miter/>
              </a:ln>
              <a:effectLst/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18" name="Forme libre : forme 17">
                <a:extLst>
                  <a:ext uri="{FF2B5EF4-FFF2-40B4-BE49-F238E27FC236}">
                    <a16:creationId xmlns:a16="http://schemas.microsoft.com/office/drawing/2014/main" id="{3A11E4FC-699B-6617-782A-BADF6026FC02}"/>
                  </a:ext>
                </a:extLst>
              </p:cNvPr>
              <p:cNvSpPr/>
              <p:nvPr/>
            </p:nvSpPr>
            <p:spPr>
              <a:xfrm>
                <a:off x="1190103" y="3188670"/>
                <a:ext cx="175524" cy="175510"/>
              </a:xfrm>
              <a:custGeom>
                <a:avLst/>
                <a:gdLst>
                  <a:gd name="connsiteX0" fmla="*/ 33872 w 175524"/>
                  <a:gd name="connsiteY0" fmla="*/ 175510 h 175510"/>
                  <a:gd name="connsiteX1" fmla="*/ 9926 w 175524"/>
                  <a:gd name="connsiteY1" fmla="*/ 165595 h 175510"/>
                  <a:gd name="connsiteX2" fmla="*/ 9926 w 175524"/>
                  <a:gd name="connsiteY2" fmla="*/ 117694 h 175510"/>
                  <a:gd name="connsiteX3" fmla="*/ 117707 w 175524"/>
                  <a:gd name="connsiteY3" fmla="*/ 9920 h 175510"/>
                  <a:gd name="connsiteX4" fmla="*/ 165599 w 175524"/>
                  <a:gd name="connsiteY4" fmla="*/ 9920 h 175510"/>
                  <a:gd name="connsiteX5" fmla="*/ 165599 w 175524"/>
                  <a:gd name="connsiteY5" fmla="*/ 57820 h 175510"/>
                  <a:gd name="connsiteX6" fmla="*/ 57817 w 175524"/>
                  <a:gd name="connsiteY6" fmla="*/ 165595 h 175510"/>
                  <a:gd name="connsiteX7" fmla="*/ 33872 w 175524"/>
                  <a:gd name="connsiteY7" fmla="*/ 175510 h 1755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5524" h="175510">
                    <a:moveTo>
                      <a:pt x="33872" y="175510"/>
                    </a:moveTo>
                    <a:cubicBezTo>
                      <a:pt x="25210" y="175510"/>
                      <a:pt x="16539" y="172199"/>
                      <a:pt x="9926" y="165595"/>
                    </a:cubicBezTo>
                    <a:cubicBezTo>
                      <a:pt x="-3309" y="152360"/>
                      <a:pt x="-3309" y="130920"/>
                      <a:pt x="9926" y="117694"/>
                    </a:cubicBezTo>
                    <a:lnTo>
                      <a:pt x="117707" y="9920"/>
                    </a:lnTo>
                    <a:cubicBezTo>
                      <a:pt x="130925" y="-3307"/>
                      <a:pt x="152373" y="-3307"/>
                      <a:pt x="165599" y="9920"/>
                    </a:cubicBezTo>
                    <a:cubicBezTo>
                      <a:pt x="178833" y="23154"/>
                      <a:pt x="178833" y="44594"/>
                      <a:pt x="165599" y="57820"/>
                    </a:cubicBezTo>
                    <a:lnTo>
                      <a:pt x="57817" y="165595"/>
                    </a:lnTo>
                    <a:cubicBezTo>
                      <a:pt x="51204" y="172199"/>
                      <a:pt x="42534" y="175510"/>
                      <a:pt x="33872" y="175510"/>
                    </a:cubicBezTo>
                    <a:close/>
                  </a:path>
                </a:pathLst>
              </a:custGeom>
              <a:solidFill>
                <a:srgbClr val="FFD54F"/>
              </a:solidFill>
              <a:ln w="6171" cap="flat">
                <a:noFill/>
                <a:prstDash val="solid"/>
                <a:miter/>
              </a:ln>
              <a:effectLst/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19" name="Forme libre : forme 18">
                <a:extLst>
                  <a:ext uri="{FF2B5EF4-FFF2-40B4-BE49-F238E27FC236}">
                    <a16:creationId xmlns:a16="http://schemas.microsoft.com/office/drawing/2014/main" id="{109A061B-478A-8942-F1E0-E850BA4CA64E}"/>
                  </a:ext>
                </a:extLst>
              </p:cNvPr>
              <p:cNvSpPr/>
              <p:nvPr/>
            </p:nvSpPr>
            <p:spPr>
              <a:xfrm>
                <a:off x="2878527" y="3188670"/>
                <a:ext cx="175524" cy="175510"/>
              </a:xfrm>
              <a:custGeom>
                <a:avLst/>
                <a:gdLst>
                  <a:gd name="connsiteX0" fmla="*/ 141653 w 175524"/>
                  <a:gd name="connsiteY0" fmla="*/ 175510 h 175510"/>
                  <a:gd name="connsiteX1" fmla="*/ 117707 w 175524"/>
                  <a:gd name="connsiteY1" fmla="*/ 165595 h 175510"/>
                  <a:gd name="connsiteX2" fmla="*/ 9926 w 175524"/>
                  <a:gd name="connsiteY2" fmla="*/ 57820 h 175510"/>
                  <a:gd name="connsiteX3" fmla="*/ 9926 w 175524"/>
                  <a:gd name="connsiteY3" fmla="*/ 9920 h 175510"/>
                  <a:gd name="connsiteX4" fmla="*/ 57817 w 175524"/>
                  <a:gd name="connsiteY4" fmla="*/ 9920 h 175510"/>
                  <a:gd name="connsiteX5" fmla="*/ 165599 w 175524"/>
                  <a:gd name="connsiteY5" fmla="*/ 117694 h 175510"/>
                  <a:gd name="connsiteX6" fmla="*/ 165599 w 175524"/>
                  <a:gd name="connsiteY6" fmla="*/ 165595 h 175510"/>
                  <a:gd name="connsiteX7" fmla="*/ 141653 w 175524"/>
                  <a:gd name="connsiteY7" fmla="*/ 175510 h 1755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5524" h="175510">
                    <a:moveTo>
                      <a:pt x="141653" y="175510"/>
                    </a:moveTo>
                    <a:cubicBezTo>
                      <a:pt x="132991" y="175510"/>
                      <a:pt x="124320" y="172199"/>
                      <a:pt x="117707" y="165595"/>
                    </a:cubicBezTo>
                    <a:lnTo>
                      <a:pt x="9926" y="57820"/>
                    </a:lnTo>
                    <a:cubicBezTo>
                      <a:pt x="-3309" y="44594"/>
                      <a:pt x="-3309" y="23146"/>
                      <a:pt x="9926" y="9920"/>
                    </a:cubicBezTo>
                    <a:cubicBezTo>
                      <a:pt x="23143" y="-3307"/>
                      <a:pt x="44591" y="-3307"/>
                      <a:pt x="57817" y="9920"/>
                    </a:cubicBezTo>
                    <a:lnTo>
                      <a:pt x="165599" y="117694"/>
                    </a:lnTo>
                    <a:cubicBezTo>
                      <a:pt x="178833" y="130920"/>
                      <a:pt x="178833" y="152368"/>
                      <a:pt x="165599" y="165595"/>
                    </a:cubicBezTo>
                    <a:cubicBezTo>
                      <a:pt x="158994" y="172199"/>
                      <a:pt x="150324" y="175510"/>
                      <a:pt x="141653" y="175510"/>
                    </a:cubicBezTo>
                    <a:close/>
                  </a:path>
                </a:pathLst>
              </a:custGeom>
              <a:solidFill>
                <a:srgbClr val="FFD54F"/>
              </a:solidFill>
              <a:ln w="6171" cap="flat">
                <a:noFill/>
                <a:prstDash val="solid"/>
                <a:miter/>
              </a:ln>
              <a:effectLst/>
            </p:spPr>
            <p:txBody>
              <a:bodyPr rtlCol="0" anchor="ctr"/>
              <a:lstStyle/>
              <a:p>
                <a:endParaRPr lang="fr-FR" dirty="0"/>
              </a:p>
            </p:txBody>
          </p:sp>
          <p:sp>
            <p:nvSpPr>
              <p:cNvPr id="20" name="Forme libre : forme 19">
                <a:extLst>
                  <a:ext uri="{FF2B5EF4-FFF2-40B4-BE49-F238E27FC236}">
                    <a16:creationId xmlns:a16="http://schemas.microsoft.com/office/drawing/2014/main" id="{102007B2-A867-A0E5-B9FA-2FF2E5CF3377}"/>
                  </a:ext>
                </a:extLst>
              </p:cNvPr>
              <p:cNvSpPr/>
              <p:nvPr/>
            </p:nvSpPr>
            <p:spPr>
              <a:xfrm>
                <a:off x="3205903" y="2398326"/>
                <a:ext cx="220152" cy="67740"/>
              </a:xfrm>
              <a:custGeom>
                <a:avLst/>
                <a:gdLst>
                  <a:gd name="connsiteX0" fmla="*/ 186283 w 220152"/>
                  <a:gd name="connsiteY0" fmla="*/ 67740 h 67740"/>
                  <a:gd name="connsiteX1" fmla="*/ 33870 w 220152"/>
                  <a:gd name="connsiteY1" fmla="*/ 67740 h 67740"/>
                  <a:gd name="connsiteX2" fmla="*/ 0 w 220152"/>
                  <a:gd name="connsiteY2" fmla="*/ 33870 h 67740"/>
                  <a:gd name="connsiteX3" fmla="*/ 33870 w 220152"/>
                  <a:gd name="connsiteY3" fmla="*/ 0 h 67740"/>
                  <a:gd name="connsiteX4" fmla="*/ 186283 w 220152"/>
                  <a:gd name="connsiteY4" fmla="*/ 0 h 67740"/>
                  <a:gd name="connsiteX5" fmla="*/ 220152 w 220152"/>
                  <a:gd name="connsiteY5" fmla="*/ 33870 h 67740"/>
                  <a:gd name="connsiteX6" fmla="*/ 186283 w 220152"/>
                  <a:gd name="connsiteY6" fmla="*/ 67740 h 677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20152" h="67740">
                    <a:moveTo>
                      <a:pt x="186283" y="67740"/>
                    </a:moveTo>
                    <a:lnTo>
                      <a:pt x="33870" y="67740"/>
                    </a:lnTo>
                    <a:cubicBezTo>
                      <a:pt x="15165" y="67740"/>
                      <a:pt x="0" y="52575"/>
                      <a:pt x="0" y="33870"/>
                    </a:cubicBezTo>
                    <a:cubicBezTo>
                      <a:pt x="0" y="15165"/>
                      <a:pt x="15165" y="0"/>
                      <a:pt x="33870" y="0"/>
                    </a:cubicBezTo>
                    <a:lnTo>
                      <a:pt x="186283" y="0"/>
                    </a:lnTo>
                    <a:cubicBezTo>
                      <a:pt x="204987" y="0"/>
                      <a:pt x="220152" y="15165"/>
                      <a:pt x="220152" y="33870"/>
                    </a:cubicBezTo>
                    <a:cubicBezTo>
                      <a:pt x="220152" y="52575"/>
                      <a:pt x="204987" y="67740"/>
                      <a:pt x="186283" y="67740"/>
                    </a:cubicBezTo>
                    <a:close/>
                  </a:path>
                </a:pathLst>
              </a:custGeom>
              <a:solidFill>
                <a:srgbClr val="FFD54F"/>
              </a:solidFill>
              <a:ln w="6171" cap="flat">
                <a:noFill/>
                <a:prstDash val="solid"/>
                <a:miter/>
              </a:ln>
              <a:effectLst/>
            </p:spPr>
            <p:txBody>
              <a:bodyPr rtlCol="0" anchor="ctr"/>
              <a:lstStyle/>
              <a:p>
                <a:endParaRPr lang="fr-FR" dirty="0"/>
              </a:p>
            </p:txBody>
          </p:sp>
          <p:sp>
            <p:nvSpPr>
              <p:cNvPr id="21" name="Forme libre : forme 20">
                <a:extLst>
                  <a:ext uri="{FF2B5EF4-FFF2-40B4-BE49-F238E27FC236}">
                    <a16:creationId xmlns:a16="http://schemas.microsoft.com/office/drawing/2014/main" id="{AFC26090-30B3-56E6-D456-04B638708C37}"/>
                  </a:ext>
                </a:extLst>
              </p:cNvPr>
              <p:cNvSpPr/>
              <p:nvPr/>
            </p:nvSpPr>
            <p:spPr>
              <a:xfrm>
                <a:off x="2878535" y="1500216"/>
                <a:ext cx="175524" cy="175510"/>
              </a:xfrm>
              <a:custGeom>
                <a:avLst/>
                <a:gdLst>
                  <a:gd name="connsiteX0" fmla="*/ 33872 w 175524"/>
                  <a:gd name="connsiteY0" fmla="*/ 175510 h 175510"/>
                  <a:gd name="connsiteX1" fmla="*/ 9926 w 175524"/>
                  <a:gd name="connsiteY1" fmla="*/ 165595 h 175510"/>
                  <a:gd name="connsiteX2" fmla="*/ 9926 w 175524"/>
                  <a:gd name="connsiteY2" fmla="*/ 117694 h 175510"/>
                  <a:gd name="connsiteX3" fmla="*/ 117708 w 175524"/>
                  <a:gd name="connsiteY3" fmla="*/ 9920 h 175510"/>
                  <a:gd name="connsiteX4" fmla="*/ 165599 w 175524"/>
                  <a:gd name="connsiteY4" fmla="*/ 9920 h 175510"/>
                  <a:gd name="connsiteX5" fmla="*/ 165599 w 175524"/>
                  <a:gd name="connsiteY5" fmla="*/ 57820 h 175510"/>
                  <a:gd name="connsiteX6" fmla="*/ 57817 w 175524"/>
                  <a:gd name="connsiteY6" fmla="*/ 165595 h 175510"/>
                  <a:gd name="connsiteX7" fmla="*/ 33872 w 175524"/>
                  <a:gd name="connsiteY7" fmla="*/ 175510 h 1755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5524" h="175510">
                    <a:moveTo>
                      <a:pt x="33872" y="175510"/>
                    </a:moveTo>
                    <a:cubicBezTo>
                      <a:pt x="25210" y="175510"/>
                      <a:pt x="16539" y="172199"/>
                      <a:pt x="9926" y="165595"/>
                    </a:cubicBezTo>
                    <a:cubicBezTo>
                      <a:pt x="-3309" y="152360"/>
                      <a:pt x="-3309" y="130920"/>
                      <a:pt x="9926" y="117694"/>
                    </a:cubicBezTo>
                    <a:lnTo>
                      <a:pt x="117708" y="9920"/>
                    </a:lnTo>
                    <a:cubicBezTo>
                      <a:pt x="130925" y="-3307"/>
                      <a:pt x="152373" y="-3307"/>
                      <a:pt x="165599" y="9920"/>
                    </a:cubicBezTo>
                    <a:cubicBezTo>
                      <a:pt x="178834" y="23154"/>
                      <a:pt x="178834" y="44594"/>
                      <a:pt x="165599" y="57820"/>
                    </a:cubicBezTo>
                    <a:lnTo>
                      <a:pt x="57817" y="165595"/>
                    </a:lnTo>
                    <a:cubicBezTo>
                      <a:pt x="51213" y="172199"/>
                      <a:pt x="42534" y="175510"/>
                      <a:pt x="33872" y="175510"/>
                    </a:cubicBezTo>
                    <a:close/>
                  </a:path>
                </a:pathLst>
              </a:custGeom>
              <a:solidFill>
                <a:srgbClr val="FFD54F"/>
              </a:solidFill>
              <a:ln w="6171" cap="flat">
                <a:noFill/>
                <a:prstDash val="solid"/>
                <a:miter/>
              </a:ln>
              <a:effectLst/>
            </p:spPr>
            <p:txBody>
              <a:bodyPr rtlCol="0" anchor="ctr"/>
              <a:lstStyle/>
              <a:p>
                <a:endParaRPr lang="fr-FR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710427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6">
          <a:extLst>
            <a:ext uri="{FF2B5EF4-FFF2-40B4-BE49-F238E27FC236}">
              <a16:creationId xmlns:a16="http://schemas.microsoft.com/office/drawing/2014/main" id="{201EB8DD-751E-74DD-2A7D-1DB2969BDD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754;p34">
            <a:extLst>
              <a:ext uri="{FF2B5EF4-FFF2-40B4-BE49-F238E27FC236}">
                <a16:creationId xmlns:a16="http://schemas.microsoft.com/office/drawing/2014/main" id="{F606EE8E-0962-35C2-E357-0684A0DD0506}"/>
              </a:ext>
            </a:extLst>
          </p:cNvPr>
          <p:cNvSpPr/>
          <p:nvPr/>
        </p:nvSpPr>
        <p:spPr>
          <a:xfrm>
            <a:off x="4684406" y="-1976033"/>
            <a:ext cx="664834" cy="664834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29" name="Google Shape;709;p32">
            <a:extLst>
              <a:ext uri="{FF2B5EF4-FFF2-40B4-BE49-F238E27FC236}">
                <a16:creationId xmlns:a16="http://schemas.microsoft.com/office/drawing/2014/main" id="{6C314B0D-08D9-AB5A-201F-F7CD2063E357}"/>
              </a:ext>
            </a:extLst>
          </p:cNvPr>
          <p:cNvSpPr txBox="1">
            <a:spLocks/>
          </p:cNvSpPr>
          <p:nvPr/>
        </p:nvSpPr>
        <p:spPr>
          <a:xfrm>
            <a:off x="507451" y="305320"/>
            <a:ext cx="3871509" cy="756036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chibsted Grotesk"/>
              <a:buNone/>
              <a:defRPr sz="60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chibsted Grotesk"/>
              <a:buNone/>
              <a:defRPr sz="6000" b="0" i="0" u="none" strike="noStrike" cap="none">
                <a:solidFill>
                  <a:schemeClr val="lt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chibsted Grotesk"/>
              <a:buNone/>
              <a:defRPr sz="6000" b="0" i="0" u="none" strike="noStrike" cap="none">
                <a:solidFill>
                  <a:schemeClr val="lt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chibsted Grotesk"/>
              <a:buNone/>
              <a:defRPr sz="6000" b="0" i="0" u="none" strike="noStrike" cap="none">
                <a:solidFill>
                  <a:schemeClr val="lt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chibsted Grotesk"/>
              <a:buNone/>
              <a:defRPr sz="6000" b="0" i="0" u="none" strike="noStrike" cap="none">
                <a:solidFill>
                  <a:schemeClr val="lt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chibsted Grotesk"/>
              <a:buNone/>
              <a:defRPr sz="6000" b="0" i="0" u="none" strike="noStrike" cap="none">
                <a:solidFill>
                  <a:schemeClr val="lt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chibsted Grotesk"/>
              <a:buNone/>
              <a:defRPr sz="6000" b="0" i="0" u="none" strike="noStrike" cap="none">
                <a:solidFill>
                  <a:schemeClr val="lt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chibsted Grotesk"/>
              <a:buNone/>
              <a:defRPr sz="6000" b="0" i="0" u="none" strike="noStrike" cap="none">
                <a:solidFill>
                  <a:schemeClr val="lt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chibsted Grotesk"/>
              <a:buNone/>
              <a:defRPr sz="6000" b="0" i="0" u="none" strike="noStrike" cap="none">
                <a:solidFill>
                  <a:schemeClr val="lt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9pPr>
          </a:lstStyle>
          <a:p>
            <a:pPr algn="l"/>
            <a:r>
              <a:rPr lang="en" sz="4800" dirty="0"/>
              <a:t>05</a:t>
            </a:r>
          </a:p>
        </p:txBody>
      </p:sp>
      <p:sp>
        <p:nvSpPr>
          <p:cNvPr id="28" name="Google Shape;708;p32">
            <a:extLst>
              <a:ext uri="{FF2B5EF4-FFF2-40B4-BE49-F238E27FC236}">
                <a16:creationId xmlns:a16="http://schemas.microsoft.com/office/drawing/2014/main" id="{ECF864A6-FD52-255C-2191-1ADF9319435C}"/>
              </a:ext>
            </a:extLst>
          </p:cNvPr>
          <p:cNvSpPr txBox="1">
            <a:spLocks/>
          </p:cNvSpPr>
          <p:nvPr/>
        </p:nvSpPr>
        <p:spPr>
          <a:xfrm>
            <a:off x="1635759" y="398631"/>
            <a:ext cx="2666225" cy="5694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Schibsted Grotesk"/>
              <a:buNone/>
              <a:defRPr sz="60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Schibsted Grotesk"/>
              <a:buNone/>
              <a:defRPr sz="96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Schibsted Grotesk"/>
              <a:buNone/>
              <a:defRPr sz="96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Schibsted Grotesk"/>
              <a:buNone/>
              <a:defRPr sz="96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Schibsted Grotesk"/>
              <a:buNone/>
              <a:defRPr sz="96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Schibsted Grotesk"/>
              <a:buNone/>
              <a:defRPr sz="96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Schibsted Grotesk"/>
              <a:buNone/>
              <a:defRPr sz="96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Schibsted Grotesk"/>
              <a:buNone/>
              <a:defRPr sz="96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Schibsted Grotesk"/>
              <a:buNone/>
              <a:defRPr sz="96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9pPr>
          </a:lstStyle>
          <a:p>
            <a:r>
              <a:rPr lang="fr-FR" sz="3600" dirty="0"/>
              <a:t>Faisabilité</a:t>
            </a:r>
          </a:p>
        </p:txBody>
      </p:sp>
      <p:pic>
        <p:nvPicPr>
          <p:cNvPr id="33" name="Graphique 32">
            <a:extLst>
              <a:ext uri="{FF2B5EF4-FFF2-40B4-BE49-F238E27FC236}">
                <a16:creationId xmlns:a16="http://schemas.microsoft.com/office/drawing/2014/main" id="{857681CE-2D0E-9FBB-FDE1-A37AEDA20C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8005919">
            <a:off x="4841364" y="-1922085"/>
            <a:ext cx="350918" cy="513846"/>
          </a:xfrm>
          <a:prstGeom prst="rect">
            <a:avLst/>
          </a:prstGeom>
        </p:spPr>
      </p:pic>
      <p:sp>
        <p:nvSpPr>
          <p:cNvPr id="37" name="Google Shape;748;p34">
            <a:extLst>
              <a:ext uri="{FF2B5EF4-FFF2-40B4-BE49-F238E27FC236}">
                <a16:creationId xmlns:a16="http://schemas.microsoft.com/office/drawing/2014/main" id="{D04DEA20-82A1-BB59-73E4-2EE968674A0E}"/>
              </a:ext>
            </a:extLst>
          </p:cNvPr>
          <p:cNvSpPr txBox="1">
            <a:spLocks/>
          </p:cNvSpPr>
          <p:nvPr/>
        </p:nvSpPr>
        <p:spPr>
          <a:xfrm>
            <a:off x="5154086" y="-1874216"/>
            <a:ext cx="2127668" cy="452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fr-FR" sz="1800" b="1" dirty="0">
                <a:solidFill>
                  <a:schemeClr val="tx1">
                    <a:lumMod val="50000"/>
                  </a:schemeClr>
                </a:solidFill>
                <a:latin typeface="Schibsted Grotesk SemiBold" panose="020B0604020202020204" charset="0"/>
                <a:cs typeface="Schibsted Grotesk SemiBold" panose="020B0604020202020204" charset="0"/>
              </a:rPr>
              <a:t>Performance</a:t>
            </a:r>
          </a:p>
        </p:txBody>
      </p: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973AA78C-5563-BC19-E01C-7F06BB8DCE40}"/>
              </a:ext>
            </a:extLst>
          </p:cNvPr>
          <p:cNvGrpSpPr/>
          <p:nvPr/>
        </p:nvGrpSpPr>
        <p:grpSpPr>
          <a:xfrm>
            <a:off x="4647802" y="-1709835"/>
            <a:ext cx="2022938" cy="650638"/>
            <a:chOff x="4698602" y="-780246"/>
            <a:chExt cx="2022938" cy="650638"/>
          </a:xfrm>
        </p:grpSpPr>
        <p:grpSp>
          <p:nvGrpSpPr>
            <p:cNvPr id="8" name="Groupe 7">
              <a:extLst>
                <a:ext uri="{FF2B5EF4-FFF2-40B4-BE49-F238E27FC236}">
                  <a16:creationId xmlns:a16="http://schemas.microsoft.com/office/drawing/2014/main" id="{B00916FD-D8FC-0E2F-79C6-3881D9EFB580}"/>
                </a:ext>
              </a:extLst>
            </p:cNvPr>
            <p:cNvGrpSpPr/>
            <p:nvPr/>
          </p:nvGrpSpPr>
          <p:grpSpPr>
            <a:xfrm>
              <a:off x="4698602" y="-780246"/>
              <a:ext cx="650638" cy="650638"/>
              <a:chOff x="4698602" y="-780246"/>
              <a:chExt cx="650638" cy="650638"/>
            </a:xfrm>
          </p:grpSpPr>
          <p:sp>
            <p:nvSpPr>
              <p:cNvPr id="3" name="Google Shape;754;p34">
                <a:extLst>
                  <a:ext uri="{FF2B5EF4-FFF2-40B4-BE49-F238E27FC236}">
                    <a16:creationId xmlns:a16="http://schemas.microsoft.com/office/drawing/2014/main" id="{753A7F13-44C2-FA0F-7458-AFED652A4A44}"/>
                  </a:ext>
                </a:extLst>
              </p:cNvPr>
              <p:cNvSpPr/>
              <p:nvPr/>
            </p:nvSpPr>
            <p:spPr>
              <a:xfrm>
                <a:off x="4698602" y="-780246"/>
                <a:ext cx="650638" cy="650638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Figtree"/>
                  <a:ea typeface="Figtree"/>
                  <a:cs typeface="Figtree"/>
                  <a:sym typeface="Figtree"/>
                </a:endParaRPr>
              </a:p>
            </p:txBody>
          </p:sp>
          <p:pic>
            <p:nvPicPr>
              <p:cNvPr id="5" name="Graphique 4">
                <a:extLst>
                  <a:ext uri="{FF2B5EF4-FFF2-40B4-BE49-F238E27FC236}">
                    <a16:creationId xmlns:a16="http://schemas.microsoft.com/office/drawing/2014/main" id="{6A997BE1-5BFB-B344-2EBC-82100ACD4A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 rot="10800000">
                <a:off x="4865518" y="-680330"/>
                <a:ext cx="316806" cy="463896"/>
              </a:xfrm>
              <a:prstGeom prst="rect">
                <a:avLst/>
              </a:prstGeom>
            </p:spPr>
          </p:pic>
        </p:grpSp>
        <p:sp>
          <p:nvSpPr>
            <p:cNvPr id="6" name="Google Shape;748;p34">
              <a:extLst>
                <a:ext uri="{FF2B5EF4-FFF2-40B4-BE49-F238E27FC236}">
                  <a16:creationId xmlns:a16="http://schemas.microsoft.com/office/drawing/2014/main" id="{3B851180-747A-F602-2CD8-6EE80CBB1D79}"/>
                </a:ext>
              </a:extLst>
            </p:cNvPr>
            <p:cNvSpPr txBox="1">
              <a:spLocks/>
            </p:cNvSpPr>
            <p:nvPr/>
          </p:nvSpPr>
          <p:spPr>
            <a:xfrm>
              <a:off x="5349240" y="-681795"/>
              <a:ext cx="1372300" cy="452100"/>
            </a:xfrm>
            <a:prstGeom prst="rect">
              <a:avLst/>
            </a:prstGeom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fr-FR" sz="1800" b="1" dirty="0">
                  <a:solidFill>
                    <a:schemeClr val="tx1">
                      <a:lumMod val="50000"/>
                    </a:schemeClr>
                  </a:solidFill>
                  <a:latin typeface="Schibsted Grotesk SemiBold" panose="020B0604020202020204" charset="0"/>
                  <a:cs typeface="Schibsted Grotesk SemiBold" panose="020B0604020202020204" charset="0"/>
                </a:rPr>
                <a:t>Budget</a:t>
              </a:r>
            </a:p>
          </p:txBody>
        </p:sp>
      </p:grpSp>
      <p:grpSp>
        <p:nvGrpSpPr>
          <p:cNvPr id="10" name="Groupe 9">
            <a:extLst>
              <a:ext uri="{FF2B5EF4-FFF2-40B4-BE49-F238E27FC236}">
                <a16:creationId xmlns:a16="http://schemas.microsoft.com/office/drawing/2014/main" id="{5803F987-55B1-BED2-75A0-A6717CC6D77A}"/>
              </a:ext>
            </a:extLst>
          </p:cNvPr>
          <p:cNvGrpSpPr/>
          <p:nvPr/>
        </p:nvGrpSpPr>
        <p:grpSpPr>
          <a:xfrm>
            <a:off x="4690653" y="351032"/>
            <a:ext cx="2002132" cy="664612"/>
            <a:chOff x="4690653" y="-1485278"/>
            <a:chExt cx="2002132" cy="664612"/>
          </a:xfrm>
        </p:grpSpPr>
        <p:grpSp>
          <p:nvGrpSpPr>
            <p:cNvPr id="9" name="Groupe 8">
              <a:extLst>
                <a:ext uri="{FF2B5EF4-FFF2-40B4-BE49-F238E27FC236}">
                  <a16:creationId xmlns:a16="http://schemas.microsoft.com/office/drawing/2014/main" id="{35903D4E-F419-9AC9-1E26-0B84AFA82962}"/>
                </a:ext>
              </a:extLst>
            </p:cNvPr>
            <p:cNvGrpSpPr/>
            <p:nvPr/>
          </p:nvGrpSpPr>
          <p:grpSpPr>
            <a:xfrm>
              <a:off x="4690653" y="-1485278"/>
              <a:ext cx="664612" cy="664612"/>
              <a:chOff x="4690653" y="-1485278"/>
              <a:chExt cx="664612" cy="664612"/>
            </a:xfrm>
          </p:grpSpPr>
          <p:sp>
            <p:nvSpPr>
              <p:cNvPr id="2" name="Google Shape;754;p34">
                <a:extLst>
                  <a:ext uri="{FF2B5EF4-FFF2-40B4-BE49-F238E27FC236}">
                    <a16:creationId xmlns:a16="http://schemas.microsoft.com/office/drawing/2014/main" id="{1B49D4F1-22C5-8E6B-6D80-AC3A5ABA03CB}"/>
                  </a:ext>
                </a:extLst>
              </p:cNvPr>
              <p:cNvSpPr/>
              <p:nvPr/>
            </p:nvSpPr>
            <p:spPr>
              <a:xfrm>
                <a:off x="4690653" y="-1485278"/>
                <a:ext cx="664612" cy="664612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Figtree"/>
                  <a:ea typeface="Figtree"/>
                  <a:cs typeface="Figtree"/>
                  <a:sym typeface="Figtree"/>
                </a:endParaRPr>
              </a:p>
            </p:txBody>
          </p:sp>
          <p:pic>
            <p:nvPicPr>
              <p:cNvPr id="4" name="Graphique 3">
                <a:extLst>
                  <a:ext uri="{FF2B5EF4-FFF2-40B4-BE49-F238E27FC236}">
                    <a16:creationId xmlns:a16="http://schemas.microsoft.com/office/drawing/2014/main" id="{757BDE65-87EA-2386-58A9-781776082F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 rot="3600000">
                <a:off x="4855939" y="-1389521"/>
                <a:ext cx="340418" cy="498468"/>
              </a:xfrm>
              <a:prstGeom prst="rect">
                <a:avLst/>
              </a:prstGeom>
            </p:spPr>
          </p:pic>
        </p:grpSp>
        <p:sp>
          <p:nvSpPr>
            <p:cNvPr id="7" name="Google Shape;748;p34">
              <a:extLst>
                <a:ext uri="{FF2B5EF4-FFF2-40B4-BE49-F238E27FC236}">
                  <a16:creationId xmlns:a16="http://schemas.microsoft.com/office/drawing/2014/main" id="{6871BB47-EF40-0D14-DA16-6E2B03DF9703}"/>
                </a:ext>
              </a:extLst>
            </p:cNvPr>
            <p:cNvSpPr txBox="1">
              <a:spLocks/>
            </p:cNvSpPr>
            <p:nvPr/>
          </p:nvSpPr>
          <p:spPr>
            <a:xfrm>
              <a:off x="5386623" y="-1335290"/>
              <a:ext cx="1306162" cy="452100"/>
            </a:xfrm>
            <a:prstGeom prst="rect">
              <a:avLst/>
            </a:prstGeom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fr-FR" sz="1800" b="1" dirty="0">
                  <a:solidFill>
                    <a:schemeClr val="tx1">
                      <a:lumMod val="50000"/>
                    </a:schemeClr>
                  </a:solidFill>
                  <a:latin typeface="Schibsted Grotesk SemiBold" panose="020B0604020202020204" charset="0"/>
                  <a:cs typeface="Schibsted Grotesk SemiBold" panose="020B0604020202020204" charset="0"/>
                </a:rPr>
                <a:t>Temps</a:t>
              </a:r>
            </a:p>
          </p:txBody>
        </p:sp>
      </p:grpSp>
      <p:sp>
        <p:nvSpPr>
          <p:cNvPr id="12" name="Google Shape;831;p38">
            <a:extLst>
              <a:ext uri="{FF2B5EF4-FFF2-40B4-BE49-F238E27FC236}">
                <a16:creationId xmlns:a16="http://schemas.microsoft.com/office/drawing/2014/main" id="{75D9E5A8-4D6A-5297-B349-8C7E068AE4F9}"/>
              </a:ext>
            </a:extLst>
          </p:cNvPr>
          <p:cNvSpPr txBox="1">
            <a:spLocks/>
          </p:cNvSpPr>
          <p:nvPr/>
        </p:nvSpPr>
        <p:spPr>
          <a:xfrm>
            <a:off x="-5022702" y="3498161"/>
            <a:ext cx="19494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chibsted Grotesk"/>
              <a:buNone/>
              <a:defRPr sz="30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chibsted Grotesk"/>
              <a:buNone/>
              <a:defRPr sz="30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chibsted Grotesk"/>
              <a:buNone/>
              <a:defRPr sz="30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chibsted Grotesk"/>
              <a:buNone/>
              <a:defRPr sz="30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chibsted Grotesk"/>
              <a:buNone/>
              <a:defRPr sz="30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chibsted Grotesk"/>
              <a:buNone/>
              <a:defRPr sz="30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chibsted Grotesk"/>
              <a:buNone/>
              <a:defRPr sz="30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chibsted Grotesk"/>
              <a:buNone/>
              <a:defRPr sz="30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chibsted Grotesk"/>
              <a:buNone/>
              <a:defRPr sz="30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9pPr>
          </a:lstStyle>
          <a:p>
            <a:r>
              <a:rPr lang="en" sz="1800" b="1" dirty="0"/>
              <a:t>300$</a:t>
            </a:r>
          </a:p>
        </p:txBody>
      </p:sp>
      <p:sp>
        <p:nvSpPr>
          <p:cNvPr id="13" name="Google Shape;832;p38">
            <a:extLst>
              <a:ext uri="{FF2B5EF4-FFF2-40B4-BE49-F238E27FC236}">
                <a16:creationId xmlns:a16="http://schemas.microsoft.com/office/drawing/2014/main" id="{421882EA-1560-9E20-7915-6D98CF2E1999}"/>
              </a:ext>
            </a:extLst>
          </p:cNvPr>
          <p:cNvSpPr txBox="1">
            <a:spLocks/>
          </p:cNvSpPr>
          <p:nvPr/>
        </p:nvSpPr>
        <p:spPr>
          <a:xfrm>
            <a:off x="-5022728" y="2743836"/>
            <a:ext cx="19494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chibsted Grotesk"/>
              <a:buNone/>
              <a:defRPr sz="30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chibsted Grotesk"/>
              <a:buNone/>
              <a:defRPr sz="30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chibsted Grotesk"/>
              <a:buNone/>
              <a:defRPr sz="30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chibsted Grotesk"/>
              <a:buNone/>
              <a:defRPr sz="30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chibsted Grotesk"/>
              <a:buNone/>
              <a:defRPr sz="30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chibsted Grotesk"/>
              <a:buNone/>
              <a:defRPr sz="30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chibsted Grotesk"/>
              <a:buNone/>
              <a:defRPr sz="30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chibsted Grotesk"/>
              <a:buNone/>
              <a:defRPr sz="30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chibsted Grotesk"/>
              <a:buNone/>
              <a:defRPr sz="30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9pPr>
          </a:lstStyle>
          <a:p>
            <a:r>
              <a:rPr lang="en" sz="1800" b="1" dirty="0"/>
              <a:t>100$</a:t>
            </a:r>
          </a:p>
        </p:txBody>
      </p:sp>
      <p:sp>
        <p:nvSpPr>
          <p:cNvPr id="14" name="Google Shape;833;p38">
            <a:extLst>
              <a:ext uri="{FF2B5EF4-FFF2-40B4-BE49-F238E27FC236}">
                <a16:creationId xmlns:a16="http://schemas.microsoft.com/office/drawing/2014/main" id="{1C5F263E-124B-FA12-2C96-2A510DB3A0F6}"/>
              </a:ext>
            </a:extLst>
          </p:cNvPr>
          <p:cNvSpPr txBox="1">
            <a:spLocks/>
          </p:cNvSpPr>
          <p:nvPr/>
        </p:nvSpPr>
        <p:spPr>
          <a:xfrm>
            <a:off x="-5022703" y="1989511"/>
            <a:ext cx="19494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chibsted Grotesk"/>
              <a:buNone/>
              <a:defRPr sz="30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chibsted Grotesk"/>
              <a:buNone/>
              <a:defRPr sz="30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chibsted Grotesk"/>
              <a:buNone/>
              <a:defRPr sz="30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chibsted Grotesk"/>
              <a:buNone/>
              <a:defRPr sz="30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chibsted Grotesk"/>
              <a:buNone/>
              <a:defRPr sz="30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chibsted Grotesk"/>
              <a:buNone/>
              <a:defRPr sz="30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chibsted Grotesk"/>
              <a:buNone/>
              <a:defRPr sz="30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chibsted Grotesk"/>
              <a:buNone/>
              <a:defRPr sz="30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chibsted Grotesk"/>
              <a:buNone/>
              <a:defRPr sz="30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9pPr>
          </a:lstStyle>
          <a:p>
            <a:r>
              <a:rPr lang="en" sz="1800" b="1" dirty="0"/>
              <a:t>1 000$</a:t>
            </a:r>
          </a:p>
        </p:txBody>
      </p:sp>
      <p:sp>
        <p:nvSpPr>
          <p:cNvPr id="15" name="Google Shape;834;p38">
            <a:extLst>
              <a:ext uri="{FF2B5EF4-FFF2-40B4-BE49-F238E27FC236}">
                <a16:creationId xmlns:a16="http://schemas.microsoft.com/office/drawing/2014/main" id="{4F088F09-2A61-C4E3-FD6A-4900E4D6670F}"/>
              </a:ext>
            </a:extLst>
          </p:cNvPr>
          <p:cNvSpPr txBox="1">
            <a:spLocks/>
          </p:cNvSpPr>
          <p:nvPr/>
        </p:nvSpPr>
        <p:spPr>
          <a:xfrm>
            <a:off x="-5022714" y="1235186"/>
            <a:ext cx="19494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chibsted Grotesk"/>
              <a:buNone/>
              <a:defRPr sz="30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chibsted Grotesk"/>
              <a:buNone/>
              <a:defRPr sz="30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chibsted Grotesk"/>
              <a:buNone/>
              <a:defRPr sz="30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chibsted Grotesk"/>
              <a:buNone/>
              <a:defRPr sz="30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chibsted Grotesk"/>
              <a:buNone/>
              <a:defRPr sz="30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chibsted Grotesk"/>
              <a:buNone/>
              <a:defRPr sz="30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chibsted Grotesk"/>
              <a:buNone/>
              <a:defRPr sz="30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chibsted Grotesk"/>
              <a:buNone/>
              <a:defRPr sz="30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chibsted Grotesk"/>
              <a:buNone/>
              <a:defRPr sz="30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9pPr>
          </a:lstStyle>
          <a:p>
            <a:r>
              <a:rPr lang="en" sz="1800" b="1" dirty="0"/>
              <a:t>700$</a:t>
            </a:r>
          </a:p>
        </p:txBody>
      </p:sp>
      <p:sp>
        <p:nvSpPr>
          <p:cNvPr id="16" name="Google Shape;835;p38">
            <a:extLst>
              <a:ext uri="{FF2B5EF4-FFF2-40B4-BE49-F238E27FC236}">
                <a16:creationId xmlns:a16="http://schemas.microsoft.com/office/drawing/2014/main" id="{FB9A522D-4548-29E3-E6D9-9F96A92021B9}"/>
              </a:ext>
            </a:extLst>
          </p:cNvPr>
          <p:cNvSpPr/>
          <p:nvPr/>
        </p:nvSpPr>
        <p:spPr>
          <a:xfrm>
            <a:off x="-5779607" y="1203502"/>
            <a:ext cx="659700" cy="6597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836;p38">
            <a:extLst>
              <a:ext uri="{FF2B5EF4-FFF2-40B4-BE49-F238E27FC236}">
                <a16:creationId xmlns:a16="http://schemas.microsoft.com/office/drawing/2014/main" id="{D4EF08A0-D5A7-D822-D7AB-D952746D9078}"/>
              </a:ext>
            </a:extLst>
          </p:cNvPr>
          <p:cNvSpPr/>
          <p:nvPr/>
        </p:nvSpPr>
        <p:spPr>
          <a:xfrm>
            <a:off x="-5779607" y="1958427"/>
            <a:ext cx="659700" cy="6597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837;p38">
            <a:extLst>
              <a:ext uri="{FF2B5EF4-FFF2-40B4-BE49-F238E27FC236}">
                <a16:creationId xmlns:a16="http://schemas.microsoft.com/office/drawing/2014/main" id="{BB5A4D92-10DA-D54B-7BD0-75C940DFB1FC}"/>
              </a:ext>
            </a:extLst>
          </p:cNvPr>
          <p:cNvSpPr/>
          <p:nvPr/>
        </p:nvSpPr>
        <p:spPr>
          <a:xfrm>
            <a:off x="-5779607" y="2713352"/>
            <a:ext cx="659700" cy="6597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838;p38">
            <a:extLst>
              <a:ext uri="{FF2B5EF4-FFF2-40B4-BE49-F238E27FC236}">
                <a16:creationId xmlns:a16="http://schemas.microsoft.com/office/drawing/2014/main" id="{9D6465F2-E58F-19A0-8F48-5AC407155A45}"/>
              </a:ext>
            </a:extLst>
          </p:cNvPr>
          <p:cNvSpPr/>
          <p:nvPr/>
        </p:nvSpPr>
        <p:spPr>
          <a:xfrm>
            <a:off x="-5779607" y="3468277"/>
            <a:ext cx="659700" cy="6597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840;p38">
            <a:extLst>
              <a:ext uri="{FF2B5EF4-FFF2-40B4-BE49-F238E27FC236}">
                <a16:creationId xmlns:a16="http://schemas.microsoft.com/office/drawing/2014/main" id="{78838577-80ED-57C2-AE87-2D09C2A99FBF}"/>
              </a:ext>
            </a:extLst>
          </p:cNvPr>
          <p:cNvSpPr txBox="1">
            <a:spLocks/>
          </p:cNvSpPr>
          <p:nvPr/>
        </p:nvSpPr>
        <p:spPr>
          <a:xfrm>
            <a:off x="-5022728" y="3799137"/>
            <a:ext cx="19494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Char char="●"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Char char="○"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Char char="■"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Char char="●"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Char char="○"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Char char="■"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Char char="●"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Char char="○"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Char char="■"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>
            <a:pPr marL="0" indent="0">
              <a:buFont typeface="Figtree"/>
              <a:buNone/>
            </a:pPr>
            <a:r>
              <a:rPr lang="fr-FR" dirty="0"/>
              <a:t>PCB + composants</a:t>
            </a:r>
          </a:p>
        </p:txBody>
      </p:sp>
      <p:sp>
        <p:nvSpPr>
          <p:cNvPr id="21" name="Google Shape;841;p38">
            <a:extLst>
              <a:ext uri="{FF2B5EF4-FFF2-40B4-BE49-F238E27FC236}">
                <a16:creationId xmlns:a16="http://schemas.microsoft.com/office/drawing/2014/main" id="{BFED04C4-CC02-1CFE-1208-DA514CD9382D}"/>
              </a:ext>
            </a:extLst>
          </p:cNvPr>
          <p:cNvSpPr txBox="1">
            <a:spLocks/>
          </p:cNvSpPr>
          <p:nvPr/>
        </p:nvSpPr>
        <p:spPr>
          <a:xfrm>
            <a:off x="-5022729" y="3044812"/>
            <a:ext cx="2419817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Char char="●"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Char char="○"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Char char="■"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Char char="●"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Char char="○"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Char char="■"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Char char="●"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Char char="○"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Char char="■"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>
            <a:pPr marL="0" indent="0">
              <a:buFont typeface="Figtree"/>
              <a:buNone/>
            </a:pPr>
            <a:r>
              <a:rPr lang="fr-FR" dirty="0"/>
              <a:t>Set pièces d’échecs métalliques</a:t>
            </a:r>
          </a:p>
        </p:txBody>
      </p:sp>
      <p:sp>
        <p:nvSpPr>
          <p:cNvPr id="22" name="Google Shape;842;p38">
            <a:extLst>
              <a:ext uri="{FF2B5EF4-FFF2-40B4-BE49-F238E27FC236}">
                <a16:creationId xmlns:a16="http://schemas.microsoft.com/office/drawing/2014/main" id="{DB14488D-7F92-2DB5-408B-FFCA829FBB2E}"/>
              </a:ext>
            </a:extLst>
          </p:cNvPr>
          <p:cNvSpPr txBox="1">
            <a:spLocks/>
          </p:cNvSpPr>
          <p:nvPr/>
        </p:nvSpPr>
        <p:spPr>
          <a:xfrm>
            <a:off x="-5022728" y="2290486"/>
            <a:ext cx="19494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Char char="●"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Char char="○"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Char char="■"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Char char="●"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Char char="○"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Char char="■"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Char char="●"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Char char="○"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Char char="■"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>
            <a:pPr marL="0" indent="0">
              <a:buFont typeface="Figtree"/>
              <a:buNone/>
            </a:pPr>
            <a:r>
              <a:rPr lang="fr-FR" dirty="0"/>
              <a:t>Pièces métalliques</a:t>
            </a:r>
          </a:p>
        </p:txBody>
      </p:sp>
      <p:sp>
        <p:nvSpPr>
          <p:cNvPr id="23" name="Google Shape;843;p38">
            <a:extLst>
              <a:ext uri="{FF2B5EF4-FFF2-40B4-BE49-F238E27FC236}">
                <a16:creationId xmlns:a16="http://schemas.microsoft.com/office/drawing/2014/main" id="{E3EC211A-98BE-EB62-2E0C-5120F2D414A2}"/>
              </a:ext>
            </a:extLst>
          </p:cNvPr>
          <p:cNvSpPr txBox="1">
            <a:spLocks/>
          </p:cNvSpPr>
          <p:nvPr/>
        </p:nvSpPr>
        <p:spPr>
          <a:xfrm>
            <a:off x="-5022704" y="1536161"/>
            <a:ext cx="19494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Char char="●"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Char char="○"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Char char="■"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Char char="●"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Char char="○"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Char char="■"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Char char="●"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Char char="○"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Char char="■"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>
            <a:pPr marL="0" indent="0">
              <a:buFont typeface="Figtree"/>
              <a:buNone/>
            </a:pPr>
            <a:r>
              <a:rPr lang="fr-FR" dirty="0"/>
              <a:t>Electroaimants</a:t>
            </a:r>
          </a:p>
        </p:txBody>
      </p:sp>
      <p:sp>
        <p:nvSpPr>
          <p:cNvPr id="24" name="Google Shape;831;p38">
            <a:extLst>
              <a:ext uri="{FF2B5EF4-FFF2-40B4-BE49-F238E27FC236}">
                <a16:creationId xmlns:a16="http://schemas.microsoft.com/office/drawing/2014/main" id="{DAA6C52E-5522-77E3-F8D6-D105E0DAD287}"/>
              </a:ext>
            </a:extLst>
          </p:cNvPr>
          <p:cNvSpPr txBox="1">
            <a:spLocks/>
          </p:cNvSpPr>
          <p:nvPr/>
        </p:nvSpPr>
        <p:spPr>
          <a:xfrm>
            <a:off x="-5022702" y="4215302"/>
            <a:ext cx="19494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chibsted Grotesk"/>
              <a:buNone/>
              <a:defRPr sz="30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chibsted Grotesk"/>
              <a:buNone/>
              <a:defRPr sz="30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chibsted Grotesk"/>
              <a:buNone/>
              <a:defRPr sz="30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chibsted Grotesk"/>
              <a:buNone/>
              <a:defRPr sz="30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chibsted Grotesk"/>
              <a:buNone/>
              <a:defRPr sz="30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chibsted Grotesk"/>
              <a:buNone/>
              <a:defRPr sz="30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chibsted Grotesk"/>
              <a:buNone/>
              <a:defRPr sz="30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chibsted Grotesk"/>
              <a:buNone/>
              <a:defRPr sz="30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chibsted Grotesk"/>
              <a:buNone/>
              <a:defRPr sz="30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9pPr>
          </a:lstStyle>
          <a:p>
            <a:r>
              <a:rPr lang="en" sz="1800" b="1" dirty="0"/>
              <a:t>400$</a:t>
            </a:r>
          </a:p>
        </p:txBody>
      </p:sp>
      <p:sp>
        <p:nvSpPr>
          <p:cNvPr id="25" name="Google Shape;838;p38">
            <a:extLst>
              <a:ext uri="{FF2B5EF4-FFF2-40B4-BE49-F238E27FC236}">
                <a16:creationId xmlns:a16="http://schemas.microsoft.com/office/drawing/2014/main" id="{3D616648-8231-5B04-CDDE-7F0107B91684}"/>
              </a:ext>
            </a:extLst>
          </p:cNvPr>
          <p:cNvSpPr/>
          <p:nvPr/>
        </p:nvSpPr>
        <p:spPr>
          <a:xfrm>
            <a:off x="-5779607" y="4185418"/>
            <a:ext cx="659700" cy="659700"/>
          </a:xfrm>
          <a:prstGeom prst="rect">
            <a:avLst/>
          </a:prstGeom>
          <a:solidFill>
            <a:srgbClr val="F0F0F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840;p38">
            <a:extLst>
              <a:ext uri="{FF2B5EF4-FFF2-40B4-BE49-F238E27FC236}">
                <a16:creationId xmlns:a16="http://schemas.microsoft.com/office/drawing/2014/main" id="{720D5B9E-C35C-2EBD-ED2B-C252974BE20C}"/>
              </a:ext>
            </a:extLst>
          </p:cNvPr>
          <p:cNvSpPr txBox="1">
            <a:spLocks/>
          </p:cNvSpPr>
          <p:nvPr/>
        </p:nvSpPr>
        <p:spPr>
          <a:xfrm>
            <a:off x="-5022728" y="4516278"/>
            <a:ext cx="19494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Char char="●"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Char char="○"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Char char="■"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Char char="●"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Char char="○"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Char char="■"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Char char="●"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Char char="○"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Char char="■"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>
            <a:pPr marL="0" indent="0">
              <a:buFont typeface="Figtree"/>
              <a:buNone/>
            </a:pPr>
            <a:r>
              <a:rPr lang="fr-FR" dirty="0"/>
              <a:t>Autres</a:t>
            </a:r>
          </a:p>
        </p:txBody>
      </p:sp>
      <p:pic>
        <p:nvPicPr>
          <p:cNvPr id="27" name="Graphique 26">
            <a:extLst>
              <a:ext uri="{FF2B5EF4-FFF2-40B4-BE49-F238E27FC236}">
                <a16:creationId xmlns:a16="http://schemas.microsoft.com/office/drawing/2014/main" id="{5FA30CAC-4FB9-70D7-2036-281E1ECA4D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5654856" y="1305574"/>
            <a:ext cx="392228" cy="455556"/>
          </a:xfrm>
          <a:prstGeom prst="rect">
            <a:avLst/>
          </a:prstGeom>
        </p:spPr>
      </p:pic>
      <p:pic>
        <p:nvPicPr>
          <p:cNvPr id="30" name="Image 29">
            <a:extLst>
              <a:ext uri="{FF2B5EF4-FFF2-40B4-BE49-F238E27FC236}">
                <a16:creationId xmlns:a16="http://schemas.microsoft.com/office/drawing/2014/main" id="{01ED0FBD-40CC-1571-8E71-5836566FF709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5689787" y="4279764"/>
            <a:ext cx="471010" cy="471008"/>
          </a:xfrm>
          <a:prstGeom prst="rect">
            <a:avLst/>
          </a:prstGeom>
        </p:spPr>
      </p:pic>
      <p:pic>
        <p:nvPicPr>
          <p:cNvPr id="31" name="Image 30">
            <a:extLst>
              <a:ext uri="{FF2B5EF4-FFF2-40B4-BE49-F238E27FC236}">
                <a16:creationId xmlns:a16="http://schemas.microsoft.com/office/drawing/2014/main" id="{6F170412-79F9-4592-6AD2-CB770C4FA0E9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5672945" y="2072618"/>
            <a:ext cx="446346" cy="446346"/>
          </a:xfrm>
          <a:prstGeom prst="rect">
            <a:avLst/>
          </a:prstGeom>
        </p:spPr>
      </p:pic>
      <p:pic>
        <p:nvPicPr>
          <p:cNvPr id="32" name="Image 31">
            <a:extLst>
              <a:ext uri="{FF2B5EF4-FFF2-40B4-BE49-F238E27FC236}">
                <a16:creationId xmlns:a16="http://schemas.microsoft.com/office/drawing/2014/main" id="{B00A5CE3-10F1-F5AC-886F-3548F0999A23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5667024" y="2825950"/>
            <a:ext cx="434504" cy="434504"/>
          </a:xfrm>
          <a:prstGeom prst="rect">
            <a:avLst/>
          </a:prstGeom>
        </p:spPr>
      </p:pic>
      <p:pic>
        <p:nvPicPr>
          <p:cNvPr id="34" name="Graphique 33">
            <a:extLst>
              <a:ext uri="{FF2B5EF4-FFF2-40B4-BE49-F238E27FC236}">
                <a16:creationId xmlns:a16="http://schemas.microsoft.com/office/drawing/2014/main" id="{B551866E-01D0-1D67-7337-BDC866A3ACB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-5652973" y="3588049"/>
            <a:ext cx="420155" cy="420155"/>
          </a:xfrm>
          <a:prstGeom prst="rect">
            <a:avLst/>
          </a:prstGeom>
        </p:spPr>
      </p:pic>
      <p:pic>
        <p:nvPicPr>
          <p:cNvPr id="35" name="Graphique 34" descr="Flèche vers la droite avec un remplissage uni">
            <a:extLst>
              <a:ext uri="{FF2B5EF4-FFF2-40B4-BE49-F238E27FC236}">
                <a16:creationId xmlns:a16="http://schemas.microsoft.com/office/drawing/2014/main" id="{6B804218-A8BD-D5B3-8113-886A30C9C67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-3404361" y="1193326"/>
            <a:ext cx="662104" cy="662104"/>
          </a:xfrm>
          <a:prstGeom prst="rect">
            <a:avLst/>
          </a:prstGeom>
        </p:spPr>
      </p:pic>
      <p:sp>
        <p:nvSpPr>
          <p:cNvPr id="36" name="Google Shape;834;p38">
            <a:extLst>
              <a:ext uri="{FF2B5EF4-FFF2-40B4-BE49-F238E27FC236}">
                <a16:creationId xmlns:a16="http://schemas.microsoft.com/office/drawing/2014/main" id="{C00D4745-7B1B-5719-7B21-84CADFA7D919}"/>
              </a:ext>
            </a:extLst>
          </p:cNvPr>
          <p:cNvSpPr txBox="1">
            <a:spLocks/>
          </p:cNvSpPr>
          <p:nvPr/>
        </p:nvSpPr>
        <p:spPr>
          <a:xfrm>
            <a:off x="-2752342" y="1368365"/>
            <a:ext cx="19494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chibsted Grotesk"/>
              <a:buNone/>
              <a:defRPr sz="30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chibsted Grotesk"/>
              <a:buNone/>
              <a:defRPr sz="30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chibsted Grotesk"/>
              <a:buNone/>
              <a:defRPr sz="30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chibsted Grotesk"/>
              <a:buNone/>
              <a:defRPr sz="30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chibsted Grotesk"/>
              <a:buNone/>
              <a:defRPr sz="30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chibsted Grotesk"/>
              <a:buNone/>
              <a:defRPr sz="30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chibsted Grotesk"/>
              <a:buNone/>
              <a:defRPr sz="30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chibsted Grotesk"/>
              <a:buNone/>
              <a:defRPr sz="30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chibsted Grotesk"/>
              <a:buNone/>
              <a:defRPr sz="30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9pPr>
          </a:lstStyle>
          <a:p>
            <a:r>
              <a:rPr lang="en" sz="1800" b="1" dirty="0">
                <a:solidFill>
                  <a:srgbClr val="00B050"/>
                </a:solidFill>
              </a:rPr>
              <a:t>350€</a:t>
            </a:r>
          </a:p>
        </p:txBody>
      </p:sp>
      <p:pic>
        <p:nvPicPr>
          <p:cNvPr id="38" name="Graphique 37" descr="Flèche vers la droite avec un remplissage uni">
            <a:extLst>
              <a:ext uri="{FF2B5EF4-FFF2-40B4-BE49-F238E27FC236}">
                <a16:creationId xmlns:a16="http://schemas.microsoft.com/office/drawing/2014/main" id="{AA4EADC8-FA43-1090-A5FA-EAC078A9B28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-3404361" y="2081229"/>
            <a:ext cx="662104" cy="662104"/>
          </a:xfrm>
          <a:prstGeom prst="rect">
            <a:avLst/>
          </a:prstGeom>
        </p:spPr>
      </p:pic>
      <p:sp>
        <p:nvSpPr>
          <p:cNvPr id="39" name="Google Shape;834;p38">
            <a:extLst>
              <a:ext uri="{FF2B5EF4-FFF2-40B4-BE49-F238E27FC236}">
                <a16:creationId xmlns:a16="http://schemas.microsoft.com/office/drawing/2014/main" id="{1F5D16BE-E392-73E7-119A-FAD4CA52F7EE}"/>
              </a:ext>
            </a:extLst>
          </p:cNvPr>
          <p:cNvSpPr txBox="1">
            <a:spLocks/>
          </p:cNvSpPr>
          <p:nvPr/>
        </p:nvSpPr>
        <p:spPr>
          <a:xfrm>
            <a:off x="-2752343" y="2237752"/>
            <a:ext cx="2752343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chibsted Grotesk"/>
              <a:buNone/>
              <a:defRPr sz="30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chibsted Grotesk"/>
              <a:buNone/>
              <a:defRPr sz="30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chibsted Grotesk"/>
              <a:buNone/>
              <a:defRPr sz="30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chibsted Grotesk"/>
              <a:buNone/>
              <a:defRPr sz="30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chibsted Grotesk"/>
              <a:buNone/>
              <a:defRPr sz="30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chibsted Grotesk"/>
              <a:buNone/>
              <a:defRPr sz="30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chibsted Grotesk"/>
              <a:buNone/>
              <a:defRPr sz="30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chibsted Grotesk"/>
              <a:buNone/>
              <a:defRPr sz="30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chibsted Grotesk"/>
              <a:buNone/>
              <a:defRPr sz="30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9pPr>
          </a:lstStyle>
          <a:p>
            <a:r>
              <a:rPr lang="en" sz="1800" b="1" dirty="0">
                <a:solidFill>
                  <a:srgbClr val="FF0000"/>
                </a:solidFill>
              </a:rPr>
              <a:t>Développement à faire</a:t>
            </a:r>
          </a:p>
        </p:txBody>
      </p:sp>
      <p:pic>
        <p:nvPicPr>
          <p:cNvPr id="40" name="Graphique 39" descr="Flèche vers la droite avec un remplissage uni">
            <a:extLst>
              <a:ext uri="{FF2B5EF4-FFF2-40B4-BE49-F238E27FC236}">
                <a16:creationId xmlns:a16="http://schemas.microsoft.com/office/drawing/2014/main" id="{16C13917-660D-ABCD-32BF-B1ED66CA41A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-3426813" y="3333559"/>
            <a:ext cx="662104" cy="662104"/>
          </a:xfrm>
          <a:prstGeom prst="rect">
            <a:avLst/>
          </a:prstGeom>
        </p:spPr>
      </p:pic>
      <p:pic>
        <p:nvPicPr>
          <p:cNvPr id="42" name="Graphique 41" descr="Flèche vers la droite avec un remplissage uni">
            <a:extLst>
              <a:ext uri="{FF2B5EF4-FFF2-40B4-BE49-F238E27FC236}">
                <a16:creationId xmlns:a16="http://schemas.microsoft.com/office/drawing/2014/main" id="{ADA8AC86-8B88-36C1-054A-933C10132D3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-3404361" y="1819273"/>
            <a:ext cx="662104" cy="662104"/>
          </a:xfrm>
          <a:prstGeom prst="rect">
            <a:avLst/>
          </a:prstGeom>
        </p:spPr>
      </p:pic>
      <p:sp>
        <p:nvSpPr>
          <p:cNvPr id="43" name="Google Shape;834;p38">
            <a:extLst>
              <a:ext uri="{FF2B5EF4-FFF2-40B4-BE49-F238E27FC236}">
                <a16:creationId xmlns:a16="http://schemas.microsoft.com/office/drawing/2014/main" id="{69FFEE2E-B589-A6D0-46E8-AD9EF406C416}"/>
              </a:ext>
            </a:extLst>
          </p:cNvPr>
          <p:cNvSpPr txBox="1">
            <a:spLocks/>
          </p:cNvSpPr>
          <p:nvPr/>
        </p:nvSpPr>
        <p:spPr>
          <a:xfrm>
            <a:off x="-2752343" y="1963949"/>
            <a:ext cx="2653489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chibsted Grotesk"/>
              <a:buNone/>
              <a:defRPr sz="30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chibsted Grotesk"/>
              <a:buNone/>
              <a:defRPr sz="30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chibsted Grotesk"/>
              <a:buNone/>
              <a:defRPr sz="30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chibsted Grotesk"/>
              <a:buNone/>
              <a:defRPr sz="30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chibsted Grotesk"/>
              <a:buNone/>
              <a:defRPr sz="30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chibsted Grotesk"/>
              <a:buNone/>
              <a:defRPr sz="30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chibsted Grotesk"/>
              <a:buNone/>
              <a:defRPr sz="30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chibsted Grotesk"/>
              <a:buNone/>
              <a:defRPr sz="30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chibsted Grotesk"/>
              <a:buNone/>
              <a:defRPr sz="30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9pPr>
          </a:lstStyle>
          <a:p>
            <a:r>
              <a:rPr lang="en" sz="1800" b="1" dirty="0">
                <a:solidFill>
                  <a:srgbClr val="00B050"/>
                </a:solidFill>
              </a:rPr>
              <a:t>Impression 3D</a:t>
            </a:r>
          </a:p>
        </p:txBody>
      </p:sp>
      <p:pic>
        <p:nvPicPr>
          <p:cNvPr id="44" name="Graphique 43" descr="Flèche vers la droite avec un remplissage uni">
            <a:extLst>
              <a:ext uri="{FF2B5EF4-FFF2-40B4-BE49-F238E27FC236}">
                <a16:creationId xmlns:a16="http://schemas.microsoft.com/office/drawing/2014/main" id="{2EF7771D-34ED-0523-DB5E-D6C233B0A12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-3417258" y="3603313"/>
            <a:ext cx="662104" cy="662104"/>
          </a:xfrm>
          <a:prstGeom prst="rect">
            <a:avLst/>
          </a:prstGeom>
        </p:spPr>
      </p:pic>
      <p:sp>
        <p:nvSpPr>
          <p:cNvPr id="45" name="Google Shape;834;p38">
            <a:extLst>
              <a:ext uri="{FF2B5EF4-FFF2-40B4-BE49-F238E27FC236}">
                <a16:creationId xmlns:a16="http://schemas.microsoft.com/office/drawing/2014/main" id="{3F34783A-313A-5ED0-D22D-D2755EED88D7}"/>
              </a:ext>
            </a:extLst>
          </p:cNvPr>
          <p:cNvSpPr txBox="1">
            <a:spLocks/>
          </p:cNvSpPr>
          <p:nvPr/>
        </p:nvSpPr>
        <p:spPr>
          <a:xfrm>
            <a:off x="-2765240" y="3759836"/>
            <a:ext cx="2752343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chibsted Grotesk"/>
              <a:buNone/>
              <a:defRPr sz="30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chibsted Grotesk"/>
              <a:buNone/>
              <a:defRPr sz="30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chibsted Grotesk"/>
              <a:buNone/>
              <a:defRPr sz="30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chibsted Grotesk"/>
              <a:buNone/>
              <a:defRPr sz="30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chibsted Grotesk"/>
              <a:buNone/>
              <a:defRPr sz="30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chibsted Grotesk"/>
              <a:buNone/>
              <a:defRPr sz="30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chibsted Grotesk"/>
              <a:buNone/>
              <a:defRPr sz="30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chibsted Grotesk"/>
              <a:buNone/>
              <a:defRPr sz="30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chibsted Grotesk"/>
              <a:buNone/>
              <a:defRPr sz="30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9pPr>
          </a:lstStyle>
          <a:p>
            <a:r>
              <a:rPr lang="en" sz="1800" b="1" dirty="0">
                <a:solidFill>
                  <a:srgbClr val="FF0000"/>
                </a:solidFill>
              </a:rPr>
              <a:t>Développement à faire</a:t>
            </a:r>
          </a:p>
        </p:txBody>
      </p:sp>
      <p:pic>
        <p:nvPicPr>
          <p:cNvPr id="46" name="Graphique 45" descr="Flèche vers la droite avec un remplissage uni">
            <a:extLst>
              <a:ext uri="{FF2B5EF4-FFF2-40B4-BE49-F238E27FC236}">
                <a16:creationId xmlns:a16="http://schemas.microsoft.com/office/drawing/2014/main" id="{B84FB1B0-2161-33D2-DA20-A0AE92048AC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-4049883" y="4212974"/>
            <a:ext cx="662104" cy="662104"/>
          </a:xfrm>
          <a:prstGeom prst="rect">
            <a:avLst/>
          </a:prstGeom>
        </p:spPr>
      </p:pic>
      <p:sp>
        <p:nvSpPr>
          <p:cNvPr id="47" name="Google Shape;834;p38">
            <a:extLst>
              <a:ext uri="{FF2B5EF4-FFF2-40B4-BE49-F238E27FC236}">
                <a16:creationId xmlns:a16="http://schemas.microsoft.com/office/drawing/2014/main" id="{1C851BF5-FDB3-A3B5-AF4A-CC6728170561}"/>
              </a:ext>
            </a:extLst>
          </p:cNvPr>
          <p:cNvSpPr txBox="1">
            <a:spLocks/>
          </p:cNvSpPr>
          <p:nvPr/>
        </p:nvSpPr>
        <p:spPr>
          <a:xfrm>
            <a:off x="-3397865" y="4369497"/>
            <a:ext cx="2752343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chibsted Grotesk"/>
              <a:buNone/>
              <a:defRPr sz="30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chibsted Grotesk"/>
              <a:buNone/>
              <a:defRPr sz="30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chibsted Grotesk"/>
              <a:buNone/>
              <a:defRPr sz="30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chibsted Grotesk"/>
              <a:buNone/>
              <a:defRPr sz="30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chibsted Grotesk"/>
              <a:buNone/>
              <a:defRPr sz="30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chibsted Grotesk"/>
              <a:buNone/>
              <a:defRPr sz="30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chibsted Grotesk"/>
              <a:buNone/>
              <a:defRPr sz="30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chibsted Grotesk"/>
              <a:buNone/>
              <a:defRPr sz="30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chibsted Grotesk"/>
              <a:buNone/>
              <a:defRPr sz="30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9pPr>
          </a:lstStyle>
          <a:p>
            <a:r>
              <a:rPr lang="en" sz="1800" b="1" dirty="0">
                <a:solidFill>
                  <a:srgbClr val="FF0000"/>
                </a:solidFill>
              </a:rPr>
              <a:t>Développement à faire</a:t>
            </a:r>
          </a:p>
        </p:txBody>
      </p:sp>
      <p:sp>
        <p:nvSpPr>
          <p:cNvPr id="48" name="Google Shape;834;p38">
            <a:extLst>
              <a:ext uri="{FF2B5EF4-FFF2-40B4-BE49-F238E27FC236}">
                <a16:creationId xmlns:a16="http://schemas.microsoft.com/office/drawing/2014/main" id="{4D0C5EC4-E2A4-15DF-FF54-3837A06E816C}"/>
              </a:ext>
            </a:extLst>
          </p:cNvPr>
          <p:cNvSpPr txBox="1">
            <a:spLocks/>
          </p:cNvSpPr>
          <p:nvPr/>
        </p:nvSpPr>
        <p:spPr>
          <a:xfrm>
            <a:off x="-2805392" y="3508598"/>
            <a:ext cx="2206385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chibsted Grotesk"/>
              <a:buNone/>
              <a:defRPr sz="30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chibsted Grotesk"/>
              <a:buNone/>
              <a:defRPr sz="30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chibsted Grotesk"/>
              <a:buNone/>
              <a:defRPr sz="30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chibsted Grotesk"/>
              <a:buNone/>
              <a:defRPr sz="30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chibsted Grotesk"/>
              <a:buNone/>
              <a:defRPr sz="30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chibsted Grotesk"/>
              <a:buNone/>
              <a:defRPr sz="30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chibsted Grotesk"/>
              <a:buNone/>
              <a:defRPr sz="30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chibsted Grotesk"/>
              <a:buNone/>
              <a:defRPr sz="30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chibsted Grotesk"/>
              <a:buNone/>
              <a:defRPr sz="30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9pPr>
          </a:lstStyle>
          <a:p>
            <a:r>
              <a:rPr lang="en" sz="1800" b="1" dirty="0">
                <a:solidFill>
                  <a:srgbClr val="00B050"/>
                </a:solidFill>
              </a:rPr>
              <a:t>Machines à l’IUT</a:t>
            </a:r>
          </a:p>
        </p:txBody>
      </p:sp>
      <p:grpSp>
        <p:nvGrpSpPr>
          <p:cNvPr id="52" name="Groupe 51">
            <a:extLst>
              <a:ext uri="{FF2B5EF4-FFF2-40B4-BE49-F238E27FC236}">
                <a16:creationId xmlns:a16="http://schemas.microsoft.com/office/drawing/2014/main" id="{CD5BECB4-F631-636A-DE49-49C055C6D086}"/>
              </a:ext>
            </a:extLst>
          </p:cNvPr>
          <p:cNvGrpSpPr/>
          <p:nvPr/>
        </p:nvGrpSpPr>
        <p:grpSpPr>
          <a:xfrm>
            <a:off x="507451" y="1305574"/>
            <a:ext cx="664612" cy="664612"/>
            <a:chOff x="1869098" y="1715561"/>
            <a:chExt cx="664612" cy="664612"/>
          </a:xfrm>
        </p:grpSpPr>
        <p:sp>
          <p:nvSpPr>
            <p:cNvPr id="51" name="Google Shape;754;p34">
              <a:extLst>
                <a:ext uri="{FF2B5EF4-FFF2-40B4-BE49-F238E27FC236}">
                  <a16:creationId xmlns:a16="http://schemas.microsoft.com/office/drawing/2014/main" id="{5DD9210D-D9B1-2166-A233-B260C3C7D735}"/>
                </a:ext>
              </a:extLst>
            </p:cNvPr>
            <p:cNvSpPr/>
            <p:nvPr/>
          </p:nvSpPr>
          <p:spPr>
            <a:xfrm>
              <a:off x="1869098" y="1715561"/>
              <a:ext cx="664612" cy="664612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gtree"/>
                <a:ea typeface="Figtree"/>
                <a:cs typeface="Figtree"/>
                <a:sym typeface="Figtree"/>
              </a:endParaRPr>
            </a:p>
          </p:txBody>
        </p:sp>
        <p:pic>
          <p:nvPicPr>
            <p:cNvPr id="50" name="Image 49">
              <a:extLst>
                <a:ext uri="{FF2B5EF4-FFF2-40B4-BE49-F238E27FC236}">
                  <a16:creationId xmlns:a16="http://schemas.microsoft.com/office/drawing/2014/main" id="{93AFC4F1-C3DE-0397-5DB8-8C434678B8BE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67952" y="1809820"/>
              <a:ext cx="466418" cy="466418"/>
            </a:xfrm>
            <a:prstGeom prst="rect">
              <a:avLst/>
            </a:prstGeom>
          </p:spPr>
        </p:pic>
      </p:grpSp>
      <p:pic>
        <p:nvPicPr>
          <p:cNvPr id="53" name="Graphique 52" descr="Flèche vers la droite avec un remplissage uni">
            <a:extLst>
              <a:ext uri="{FF2B5EF4-FFF2-40B4-BE49-F238E27FC236}">
                <a16:creationId xmlns:a16="http://schemas.microsoft.com/office/drawing/2014/main" id="{866AEED8-841A-BD16-FF20-32AAA1D9CDA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328931" y="1308082"/>
            <a:ext cx="662104" cy="662104"/>
          </a:xfrm>
          <a:prstGeom prst="rect">
            <a:avLst/>
          </a:prstGeom>
        </p:spPr>
      </p:pic>
      <p:sp>
        <p:nvSpPr>
          <p:cNvPr id="54" name="Google Shape;834;p38">
            <a:extLst>
              <a:ext uri="{FF2B5EF4-FFF2-40B4-BE49-F238E27FC236}">
                <a16:creationId xmlns:a16="http://schemas.microsoft.com/office/drawing/2014/main" id="{0B9356FD-41F5-8C37-65AA-7A64BFA24DC5}"/>
              </a:ext>
            </a:extLst>
          </p:cNvPr>
          <p:cNvSpPr txBox="1">
            <a:spLocks/>
          </p:cNvSpPr>
          <p:nvPr/>
        </p:nvSpPr>
        <p:spPr>
          <a:xfrm>
            <a:off x="1980949" y="1483121"/>
            <a:ext cx="2844521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chibsted Grotesk"/>
              <a:buNone/>
              <a:defRPr sz="30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chibsted Grotesk"/>
              <a:buNone/>
              <a:defRPr sz="30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chibsted Grotesk"/>
              <a:buNone/>
              <a:defRPr sz="30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chibsted Grotesk"/>
              <a:buNone/>
              <a:defRPr sz="30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chibsted Grotesk"/>
              <a:buNone/>
              <a:defRPr sz="30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chibsted Grotesk"/>
              <a:buNone/>
              <a:defRPr sz="30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chibsted Grotesk"/>
              <a:buNone/>
              <a:defRPr sz="30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chibsted Grotesk"/>
              <a:buNone/>
              <a:defRPr sz="30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chibsted Grotesk"/>
              <a:buNone/>
              <a:defRPr sz="30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9pPr>
          </a:lstStyle>
          <a:p>
            <a:r>
              <a:rPr lang="en" sz="1800" b="1" dirty="0">
                <a:solidFill>
                  <a:srgbClr val="FF0000"/>
                </a:solidFill>
              </a:rPr>
              <a:t>Date de fin 20 Juin 2025</a:t>
            </a:r>
          </a:p>
        </p:txBody>
      </p:sp>
      <p:pic>
        <p:nvPicPr>
          <p:cNvPr id="55" name="Graphique 54" descr="Flèche vers la droite avec un remplissage uni">
            <a:extLst>
              <a:ext uri="{FF2B5EF4-FFF2-40B4-BE49-F238E27FC236}">
                <a16:creationId xmlns:a16="http://schemas.microsoft.com/office/drawing/2014/main" id="{2E86AE51-CA8A-53BE-F3EC-FD785E2687F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825470" y="1308082"/>
            <a:ext cx="662104" cy="662104"/>
          </a:xfrm>
          <a:prstGeom prst="rect">
            <a:avLst/>
          </a:prstGeom>
        </p:spPr>
      </p:pic>
      <p:sp>
        <p:nvSpPr>
          <p:cNvPr id="56" name="Google Shape;834;p38">
            <a:extLst>
              <a:ext uri="{FF2B5EF4-FFF2-40B4-BE49-F238E27FC236}">
                <a16:creationId xmlns:a16="http://schemas.microsoft.com/office/drawing/2014/main" id="{3A471B87-2E52-9A49-3849-678EF3056DCF}"/>
              </a:ext>
            </a:extLst>
          </p:cNvPr>
          <p:cNvSpPr txBox="1">
            <a:spLocks/>
          </p:cNvSpPr>
          <p:nvPr/>
        </p:nvSpPr>
        <p:spPr>
          <a:xfrm>
            <a:off x="5593567" y="1483121"/>
            <a:ext cx="1332714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chibsted Grotesk"/>
              <a:buNone/>
              <a:defRPr sz="30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chibsted Grotesk"/>
              <a:buNone/>
              <a:defRPr sz="30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chibsted Grotesk"/>
              <a:buNone/>
              <a:defRPr sz="30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chibsted Grotesk"/>
              <a:buNone/>
              <a:defRPr sz="30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chibsted Grotesk"/>
              <a:buNone/>
              <a:defRPr sz="30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chibsted Grotesk"/>
              <a:buNone/>
              <a:defRPr sz="30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chibsted Grotesk"/>
              <a:buNone/>
              <a:defRPr sz="30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chibsted Grotesk"/>
              <a:buNone/>
              <a:defRPr sz="30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chibsted Grotesk"/>
              <a:buNone/>
              <a:defRPr sz="30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9pPr>
          </a:lstStyle>
          <a:p>
            <a:r>
              <a:rPr lang="en" sz="1800" b="1" dirty="0">
                <a:solidFill>
                  <a:srgbClr val="FF0000"/>
                </a:solidFill>
              </a:rPr>
              <a:t>108 jours</a:t>
            </a:r>
          </a:p>
        </p:txBody>
      </p:sp>
      <p:grpSp>
        <p:nvGrpSpPr>
          <p:cNvPr id="57" name="Groupe 56">
            <a:extLst>
              <a:ext uri="{FF2B5EF4-FFF2-40B4-BE49-F238E27FC236}">
                <a16:creationId xmlns:a16="http://schemas.microsoft.com/office/drawing/2014/main" id="{AE1F03D2-EE1B-C972-2BDD-0A8A52578AD6}"/>
              </a:ext>
            </a:extLst>
          </p:cNvPr>
          <p:cNvGrpSpPr/>
          <p:nvPr/>
        </p:nvGrpSpPr>
        <p:grpSpPr>
          <a:xfrm>
            <a:off x="1415499" y="2081227"/>
            <a:ext cx="4547613" cy="437737"/>
            <a:chOff x="5383812" y="2905511"/>
            <a:chExt cx="4082999" cy="1216115"/>
          </a:xfrm>
        </p:grpSpPr>
        <p:cxnSp>
          <p:nvCxnSpPr>
            <p:cNvPr id="58" name="Connecteur : en angle 57">
              <a:extLst>
                <a:ext uri="{FF2B5EF4-FFF2-40B4-BE49-F238E27FC236}">
                  <a16:creationId xmlns:a16="http://schemas.microsoft.com/office/drawing/2014/main" id="{402A88B4-2259-C20D-8D88-5290A243666B}"/>
                </a:ext>
              </a:extLst>
            </p:cNvPr>
            <p:cNvCxnSpPr>
              <a:cxnSpLocks/>
              <a:endCxn id="59" idx="1"/>
            </p:cNvCxnSpPr>
            <p:nvPr/>
          </p:nvCxnSpPr>
          <p:spPr>
            <a:xfrm>
              <a:off x="5383812" y="2905511"/>
              <a:ext cx="434500" cy="882358"/>
            </a:xfrm>
            <a:prstGeom prst="bentConnector3">
              <a:avLst>
                <a:gd name="adj1" fmla="val -1646"/>
              </a:avLst>
            </a:prstGeom>
            <a:ln w="3810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Google Shape;701;p31">
              <a:extLst>
                <a:ext uri="{FF2B5EF4-FFF2-40B4-BE49-F238E27FC236}">
                  <a16:creationId xmlns:a16="http://schemas.microsoft.com/office/drawing/2014/main" id="{BE3FC067-F8A8-A445-CBF2-D967E27A0784}"/>
                </a:ext>
              </a:extLst>
            </p:cNvPr>
            <p:cNvSpPr txBox="1">
              <a:spLocks/>
            </p:cNvSpPr>
            <p:nvPr/>
          </p:nvSpPr>
          <p:spPr>
            <a:xfrm>
              <a:off x="5818312" y="3454111"/>
              <a:ext cx="3648499" cy="66751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Figtree"/>
                <a:buNone/>
                <a:defRPr sz="1200" b="0" i="0" u="none" strike="noStrike" cap="none">
                  <a:solidFill>
                    <a:schemeClr val="dk1"/>
                  </a:solidFill>
                  <a:latin typeface="Figtree"/>
                  <a:ea typeface="Figtree"/>
                  <a:cs typeface="Figtree"/>
                  <a:sym typeface="Figtree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Figtree"/>
                <a:buNone/>
                <a:defRPr sz="1200" b="0" i="0" u="none" strike="noStrike" cap="none">
                  <a:solidFill>
                    <a:schemeClr val="dk1"/>
                  </a:solidFill>
                  <a:latin typeface="Figtree"/>
                  <a:ea typeface="Figtree"/>
                  <a:cs typeface="Figtree"/>
                  <a:sym typeface="Figtree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Figtree"/>
                <a:buNone/>
                <a:defRPr sz="1200" b="0" i="0" u="none" strike="noStrike" cap="none">
                  <a:solidFill>
                    <a:schemeClr val="dk1"/>
                  </a:solidFill>
                  <a:latin typeface="Figtree"/>
                  <a:ea typeface="Figtree"/>
                  <a:cs typeface="Figtree"/>
                  <a:sym typeface="Figtree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Figtree"/>
                <a:buNone/>
                <a:defRPr sz="1200" b="0" i="0" u="none" strike="noStrike" cap="none">
                  <a:solidFill>
                    <a:schemeClr val="dk1"/>
                  </a:solidFill>
                  <a:latin typeface="Figtree"/>
                  <a:ea typeface="Figtree"/>
                  <a:cs typeface="Figtree"/>
                  <a:sym typeface="Figtree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Figtree"/>
                <a:buNone/>
                <a:defRPr sz="1200" b="0" i="0" u="none" strike="noStrike" cap="none">
                  <a:solidFill>
                    <a:schemeClr val="dk1"/>
                  </a:solidFill>
                  <a:latin typeface="Figtree"/>
                  <a:ea typeface="Figtree"/>
                  <a:cs typeface="Figtree"/>
                  <a:sym typeface="Figtree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Figtree"/>
                <a:buNone/>
                <a:defRPr sz="1200" b="0" i="0" u="none" strike="noStrike" cap="none">
                  <a:solidFill>
                    <a:schemeClr val="dk1"/>
                  </a:solidFill>
                  <a:latin typeface="Figtree"/>
                  <a:ea typeface="Figtree"/>
                  <a:cs typeface="Figtree"/>
                  <a:sym typeface="Figtree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Figtree"/>
                <a:buNone/>
                <a:defRPr sz="1200" b="0" i="0" u="none" strike="noStrike" cap="none">
                  <a:solidFill>
                    <a:schemeClr val="dk1"/>
                  </a:solidFill>
                  <a:latin typeface="Figtree"/>
                  <a:ea typeface="Figtree"/>
                  <a:cs typeface="Figtree"/>
                  <a:sym typeface="Figtree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Figtree"/>
                <a:buNone/>
                <a:defRPr sz="1200" b="0" i="0" u="none" strike="noStrike" cap="none">
                  <a:solidFill>
                    <a:schemeClr val="dk1"/>
                  </a:solidFill>
                  <a:latin typeface="Figtree"/>
                  <a:ea typeface="Figtree"/>
                  <a:cs typeface="Figtree"/>
                  <a:sym typeface="Figtree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Figtree"/>
                <a:buNone/>
                <a:defRPr sz="1200" b="0" i="0" u="none" strike="noStrike" cap="none">
                  <a:solidFill>
                    <a:schemeClr val="dk1"/>
                  </a:solidFill>
                  <a:latin typeface="Figtree"/>
                  <a:ea typeface="Figtree"/>
                  <a:cs typeface="Figtree"/>
                  <a:sym typeface="Figtree"/>
                </a:defRPr>
              </a:lvl9pPr>
            </a:lstStyle>
            <a:p>
              <a:pPr marL="0" indent="0" algn="l"/>
              <a:r>
                <a:rPr lang="fr-FR" sz="1600" dirty="0">
                  <a:solidFill>
                    <a:srgbClr val="002060"/>
                  </a:solidFill>
                  <a:latin typeface="+mj-lt"/>
                </a:rPr>
                <a:t>3-4 semaines pour chaque maquette </a:t>
              </a:r>
            </a:p>
          </p:txBody>
        </p:sp>
      </p:grpSp>
      <p:grpSp>
        <p:nvGrpSpPr>
          <p:cNvPr id="66" name="Groupe 65">
            <a:extLst>
              <a:ext uri="{FF2B5EF4-FFF2-40B4-BE49-F238E27FC236}">
                <a16:creationId xmlns:a16="http://schemas.microsoft.com/office/drawing/2014/main" id="{D079F25A-1BED-2DF7-E9C6-35D1BCC8AA66}"/>
              </a:ext>
            </a:extLst>
          </p:cNvPr>
          <p:cNvGrpSpPr/>
          <p:nvPr/>
        </p:nvGrpSpPr>
        <p:grpSpPr>
          <a:xfrm>
            <a:off x="1415500" y="2743582"/>
            <a:ext cx="5510781" cy="437737"/>
            <a:chOff x="5383812" y="2905511"/>
            <a:chExt cx="4947763" cy="1216115"/>
          </a:xfrm>
        </p:grpSpPr>
        <p:cxnSp>
          <p:nvCxnSpPr>
            <p:cNvPr id="67" name="Connecteur : en angle 66">
              <a:extLst>
                <a:ext uri="{FF2B5EF4-FFF2-40B4-BE49-F238E27FC236}">
                  <a16:creationId xmlns:a16="http://schemas.microsoft.com/office/drawing/2014/main" id="{8B20B591-36F7-B63D-4EF5-15B43663747E}"/>
                </a:ext>
              </a:extLst>
            </p:cNvPr>
            <p:cNvCxnSpPr>
              <a:cxnSpLocks/>
              <a:endCxn id="68" idx="1"/>
            </p:cNvCxnSpPr>
            <p:nvPr/>
          </p:nvCxnSpPr>
          <p:spPr>
            <a:xfrm>
              <a:off x="5383812" y="2905511"/>
              <a:ext cx="434500" cy="882358"/>
            </a:xfrm>
            <a:prstGeom prst="bentConnector3">
              <a:avLst>
                <a:gd name="adj1" fmla="val -2905"/>
              </a:avLst>
            </a:prstGeom>
            <a:ln w="3810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Google Shape;701;p31">
              <a:extLst>
                <a:ext uri="{FF2B5EF4-FFF2-40B4-BE49-F238E27FC236}">
                  <a16:creationId xmlns:a16="http://schemas.microsoft.com/office/drawing/2014/main" id="{F4C992D7-FC38-80D4-9452-B3AFED04C15A}"/>
                </a:ext>
              </a:extLst>
            </p:cNvPr>
            <p:cNvSpPr txBox="1">
              <a:spLocks/>
            </p:cNvSpPr>
            <p:nvPr/>
          </p:nvSpPr>
          <p:spPr>
            <a:xfrm>
              <a:off x="5818312" y="3454111"/>
              <a:ext cx="4513263" cy="66751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Figtree"/>
                <a:buNone/>
                <a:defRPr sz="1200" b="0" i="0" u="none" strike="noStrike" cap="none">
                  <a:solidFill>
                    <a:schemeClr val="dk1"/>
                  </a:solidFill>
                  <a:latin typeface="Figtree"/>
                  <a:ea typeface="Figtree"/>
                  <a:cs typeface="Figtree"/>
                  <a:sym typeface="Figtree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Figtree"/>
                <a:buNone/>
                <a:defRPr sz="1200" b="0" i="0" u="none" strike="noStrike" cap="none">
                  <a:solidFill>
                    <a:schemeClr val="dk1"/>
                  </a:solidFill>
                  <a:latin typeface="Figtree"/>
                  <a:ea typeface="Figtree"/>
                  <a:cs typeface="Figtree"/>
                  <a:sym typeface="Figtree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Figtree"/>
                <a:buNone/>
                <a:defRPr sz="1200" b="0" i="0" u="none" strike="noStrike" cap="none">
                  <a:solidFill>
                    <a:schemeClr val="dk1"/>
                  </a:solidFill>
                  <a:latin typeface="Figtree"/>
                  <a:ea typeface="Figtree"/>
                  <a:cs typeface="Figtree"/>
                  <a:sym typeface="Figtree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Figtree"/>
                <a:buNone/>
                <a:defRPr sz="1200" b="0" i="0" u="none" strike="noStrike" cap="none">
                  <a:solidFill>
                    <a:schemeClr val="dk1"/>
                  </a:solidFill>
                  <a:latin typeface="Figtree"/>
                  <a:ea typeface="Figtree"/>
                  <a:cs typeface="Figtree"/>
                  <a:sym typeface="Figtree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Figtree"/>
                <a:buNone/>
                <a:defRPr sz="1200" b="0" i="0" u="none" strike="noStrike" cap="none">
                  <a:solidFill>
                    <a:schemeClr val="dk1"/>
                  </a:solidFill>
                  <a:latin typeface="Figtree"/>
                  <a:ea typeface="Figtree"/>
                  <a:cs typeface="Figtree"/>
                  <a:sym typeface="Figtree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Figtree"/>
                <a:buNone/>
                <a:defRPr sz="1200" b="0" i="0" u="none" strike="noStrike" cap="none">
                  <a:solidFill>
                    <a:schemeClr val="dk1"/>
                  </a:solidFill>
                  <a:latin typeface="Figtree"/>
                  <a:ea typeface="Figtree"/>
                  <a:cs typeface="Figtree"/>
                  <a:sym typeface="Figtree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Figtree"/>
                <a:buNone/>
                <a:defRPr sz="1200" b="0" i="0" u="none" strike="noStrike" cap="none">
                  <a:solidFill>
                    <a:schemeClr val="dk1"/>
                  </a:solidFill>
                  <a:latin typeface="Figtree"/>
                  <a:ea typeface="Figtree"/>
                  <a:cs typeface="Figtree"/>
                  <a:sym typeface="Figtree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Figtree"/>
                <a:buNone/>
                <a:defRPr sz="1200" b="0" i="0" u="none" strike="noStrike" cap="none">
                  <a:solidFill>
                    <a:schemeClr val="dk1"/>
                  </a:solidFill>
                  <a:latin typeface="Figtree"/>
                  <a:ea typeface="Figtree"/>
                  <a:cs typeface="Figtree"/>
                  <a:sym typeface="Figtree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Figtree"/>
                <a:buNone/>
                <a:defRPr sz="1200" b="0" i="0" u="none" strike="noStrike" cap="none">
                  <a:solidFill>
                    <a:schemeClr val="dk1"/>
                  </a:solidFill>
                  <a:latin typeface="Figtree"/>
                  <a:ea typeface="Figtree"/>
                  <a:cs typeface="Figtree"/>
                  <a:sym typeface="Figtree"/>
                </a:defRPr>
              </a:lvl9pPr>
            </a:lstStyle>
            <a:p>
              <a:pPr marL="0" indent="0" algn="l"/>
              <a:r>
                <a:rPr lang="fr-FR" sz="1600" dirty="0" err="1">
                  <a:solidFill>
                    <a:srgbClr val="002060"/>
                  </a:solidFill>
                  <a:latin typeface="+mj-lt"/>
                </a:rPr>
                <a:t>Visios</a:t>
              </a:r>
              <a:r>
                <a:rPr lang="fr-FR" sz="1600" dirty="0">
                  <a:solidFill>
                    <a:srgbClr val="002060"/>
                  </a:solidFill>
                  <a:latin typeface="+mj-lt"/>
                </a:rPr>
                <a:t> Hebdomadaires pendant les alternances</a:t>
              </a:r>
            </a:p>
          </p:txBody>
        </p:sp>
      </p:grpSp>
      <p:grpSp>
        <p:nvGrpSpPr>
          <p:cNvPr id="74" name="Groupe 73">
            <a:extLst>
              <a:ext uri="{FF2B5EF4-FFF2-40B4-BE49-F238E27FC236}">
                <a16:creationId xmlns:a16="http://schemas.microsoft.com/office/drawing/2014/main" id="{600DA4EB-4F48-6CC4-83C7-F5A8395939AF}"/>
              </a:ext>
            </a:extLst>
          </p:cNvPr>
          <p:cNvGrpSpPr/>
          <p:nvPr/>
        </p:nvGrpSpPr>
        <p:grpSpPr>
          <a:xfrm>
            <a:off x="1415500" y="3481408"/>
            <a:ext cx="5510781" cy="676529"/>
            <a:chOff x="5383812" y="2905511"/>
            <a:chExt cx="4947763" cy="1879524"/>
          </a:xfrm>
        </p:grpSpPr>
        <p:cxnSp>
          <p:nvCxnSpPr>
            <p:cNvPr id="75" name="Connecteur : en angle 74">
              <a:extLst>
                <a:ext uri="{FF2B5EF4-FFF2-40B4-BE49-F238E27FC236}">
                  <a16:creationId xmlns:a16="http://schemas.microsoft.com/office/drawing/2014/main" id="{555304EF-F9B1-B66A-5784-0DDF8A4CEAB5}"/>
                </a:ext>
              </a:extLst>
            </p:cNvPr>
            <p:cNvCxnSpPr>
              <a:cxnSpLocks/>
              <a:endCxn id="76" idx="1"/>
            </p:cNvCxnSpPr>
            <p:nvPr/>
          </p:nvCxnSpPr>
          <p:spPr>
            <a:xfrm>
              <a:off x="5383812" y="2905511"/>
              <a:ext cx="434500" cy="1214062"/>
            </a:xfrm>
            <a:prstGeom prst="bentConnector3">
              <a:avLst>
                <a:gd name="adj1" fmla="val -386"/>
              </a:avLst>
            </a:prstGeom>
            <a:ln w="3810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Google Shape;701;p31">
              <a:extLst>
                <a:ext uri="{FF2B5EF4-FFF2-40B4-BE49-F238E27FC236}">
                  <a16:creationId xmlns:a16="http://schemas.microsoft.com/office/drawing/2014/main" id="{2A1B51D0-7914-D5FC-BC94-D15702392DAD}"/>
                </a:ext>
              </a:extLst>
            </p:cNvPr>
            <p:cNvSpPr txBox="1">
              <a:spLocks/>
            </p:cNvSpPr>
            <p:nvPr/>
          </p:nvSpPr>
          <p:spPr>
            <a:xfrm>
              <a:off x="5818312" y="3454111"/>
              <a:ext cx="4513263" cy="1330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Figtree"/>
                <a:buNone/>
                <a:defRPr sz="1200" b="0" i="0" u="none" strike="noStrike" cap="none">
                  <a:solidFill>
                    <a:schemeClr val="dk1"/>
                  </a:solidFill>
                  <a:latin typeface="Figtree"/>
                  <a:ea typeface="Figtree"/>
                  <a:cs typeface="Figtree"/>
                  <a:sym typeface="Figtree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Figtree"/>
                <a:buNone/>
                <a:defRPr sz="1200" b="0" i="0" u="none" strike="noStrike" cap="none">
                  <a:solidFill>
                    <a:schemeClr val="dk1"/>
                  </a:solidFill>
                  <a:latin typeface="Figtree"/>
                  <a:ea typeface="Figtree"/>
                  <a:cs typeface="Figtree"/>
                  <a:sym typeface="Figtree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Figtree"/>
                <a:buNone/>
                <a:defRPr sz="1200" b="0" i="0" u="none" strike="noStrike" cap="none">
                  <a:solidFill>
                    <a:schemeClr val="dk1"/>
                  </a:solidFill>
                  <a:latin typeface="Figtree"/>
                  <a:ea typeface="Figtree"/>
                  <a:cs typeface="Figtree"/>
                  <a:sym typeface="Figtree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Figtree"/>
                <a:buNone/>
                <a:defRPr sz="1200" b="0" i="0" u="none" strike="noStrike" cap="none">
                  <a:solidFill>
                    <a:schemeClr val="dk1"/>
                  </a:solidFill>
                  <a:latin typeface="Figtree"/>
                  <a:ea typeface="Figtree"/>
                  <a:cs typeface="Figtree"/>
                  <a:sym typeface="Figtree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Figtree"/>
                <a:buNone/>
                <a:defRPr sz="1200" b="0" i="0" u="none" strike="noStrike" cap="none">
                  <a:solidFill>
                    <a:schemeClr val="dk1"/>
                  </a:solidFill>
                  <a:latin typeface="Figtree"/>
                  <a:ea typeface="Figtree"/>
                  <a:cs typeface="Figtree"/>
                  <a:sym typeface="Figtree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Figtree"/>
                <a:buNone/>
                <a:defRPr sz="1200" b="0" i="0" u="none" strike="noStrike" cap="none">
                  <a:solidFill>
                    <a:schemeClr val="dk1"/>
                  </a:solidFill>
                  <a:latin typeface="Figtree"/>
                  <a:ea typeface="Figtree"/>
                  <a:cs typeface="Figtree"/>
                  <a:sym typeface="Figtree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Figtree"/>
                <a:buNone/>
                <a:defRPr sz="1200" b="0" i="0" u="none" strike="noStrike" cap="none">
                  <a:solidFill>
                    <a:schemeClr val="dk1"/>
                  </a:solidFill>
                  <a:latin typeface="Figtree"/>
                  <a:ea typeface="Figtree"/>
                  <a:cs typeface="Figtree"/>
                  <a:sym typeface="Figtree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Figtree"/>
                <a:buNone/>
                <a:defRPr sz="1200" b="0" i="0" u="none" strike="noStrike" cap="none">
                  <a:solidFill>
                    <a:schemeClr val="dk1"/>
                  </a:solidFill>
                  <a:latin typeface="Figtree"/>
                  <a:ea typeface="Figtree"/>
                  <a:cs typeface="Figtree"/>
                  <a:sym typeface="Figtree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Figtree"/>
                <a:buNone/>
                <a:defRPr sz="1200" b="0" i="0" u="none" strike="noStrike" cap="none">
                  <a:solidFill>
                    <a:schemeClr val="dk1"/>
                  </a:solidFill>
                  <a:latin typeface="Figtree"/>
                  <a:ea typeface="Figtree"/>
                  <a:cs typeface="Figtree"/>
                  <a:sym typeface="Figtree"/>
                </a:defRPr>
              </a:lvl9pPr>
            </a:lstStyle>
            <a:p>
              <a:pPr marL="0" indent="0" algn="l"/>
              <a:r>
                <a:rPr lang="fr-FR" sz="1600" dirty="0">
                  <a:solidFill>
                    <a:srgbClr val="002060"/>
                  </a:solidFill>
                  <a:latin typeface="+mj-lt"/>
                </a:rPr>
                <a:t>Répartition des tâches par matériels disponibles pendant les alternances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40607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5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7">
          <a:extLst>
            <a:ext uri="{FF2B5EF4-FFF2-40B4-BE49-F238E27FC236}">
              <a16:creationId xmlns:a16="http://schemas.microsoft.com/office/drawing/2014/main" id="{51E50DBE-4DDA-B6E6-A735-8F7F51D972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32">
            <a:extLst>
              <a:ext uri="{FF2B5EF4-FFF2-40B4-BE49-F238E27FC236}">
                <a16:creationId xmlns:a16="http://schemas.microsoft.com/office/drawing/2014/main" id="{BAF2BC2E-A124-D8BE-5561-C5637E7F792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922675" y="2571750"/>
            <a:ext cx="4508100" cy="87622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4800" dirty="0"/>
              <a:t>Projections futures</a:t>
            </a:r>
            <a:endParaRPr dirty="0"/>
          </a:p>
        </p:txBody>
      </p:sp>
      <p:sp>
        <p:nvSpPr>
          <p:cNvPr id="4" name="Google Shape;709;p32">
            <a:extLst>
              <a:ext uri="{FF2B5EF4-FFF2-40B4-BE49-F238E27FC236}">
                <a16:creationId xmlns:a16="http://schemas.microsoft.com/office/drawing/2014/main" id="{2C9DE59A-686D-A324-442D-57FEE74AE3EC}"/>
              </a:ext>
            </a:extLst>
          </p:cNvPr>
          <p:cNvSpPr txBox="1">
            <a:spLocks/>
          </p:cNvSpPr>
          <p:nvPr/>
        </p:nvSpPr>
        <p:spPr>
          <a:xfrm>
            <a:off x="5510948" y="1241875"/>
            <a:ext cx="1331554" cy="1097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chibsted Grotesk"/>
              <a:buNone/>
              <a:defRPr sz="60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chibsted Grotesk"/>
              <a:buNone/>
              <a:defRPr sz="6000" b="0" i="0" u="none" strike="noStrike" cap="none">
                <a:solidFill>
                  <a:schemeClr val="lt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chibsted Grotesk"/>
              <a:buNone/>
              <a:defRPr sz="6000" b="0" i="0" u="none" strike="noStrike" cap="none">
                <a:solidFill>
                  <a:schemeClr val="lt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chibsted Grotesk"/>
              <a:buNone/>
              <a:defRPr sz="6000" b="0" i="0" u="none" strike="noStrike" cap="none">
                <a:solidFill>
                  <a:schemeClr val="lt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chibsted Grotesk"/>
              <a:buNone/>
              <a:defRPr sz="6000" b="0" i="0" u="none" strike="noStrike" cap="none">
                <a:solidFill>
                  <a:schemeClr val="lt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chibsted Grotesk"/>
              <a:buNone/>
              <a:defRPr sz="6000" b="0" i="0" u="none" strike="noStrike" cap="none">
                <a:solidFill>
                  <a:schemeClr val="lt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chibsted Grotesk"/>
              <a:buNone/>
              <a:defRPr sz="6000" b="0" i="0" u="none" strike="noStrike" cap="none">
                <a:solidFill>
                  <a:schemeClr val="lt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chibsted Grotesk"/>
              <a:buNone/>
              <a:defRPr sz="6000" b="0" i="0" u="none" strike="noStrike" cap="none">
                <a:solidFill>
                  <a:schemeClr val="lt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chibsted Grotesk"/>
              <a:buNone/>
              <a:defRPr sz="6000" b="0" i="0" u="none" strike="noStrike" cap="none">
                <a:solidFill>
                  <a:schemeClr val="lt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9pPr>
          </a:lstStyle>
          <a:p>
            <a:r>
              <a:rPr lang="en" dirty="0"/>
              <a:t>06</a:t>
            </a:r>
          </a:p>
        </p:txBody>
      </p:sp>
    </p:spTree>
    <p:extLst>
      <p:ext uri="{BB962C8B-B14F-4D97-AF65-F5344CB8AC3E}">
        <p14:creationId xmlns:p14="http://schemas.microsoft.com/office/powerpoint/2010/main" val="8897900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Google Shape;8431;p58">
            <a:extLst>
              <a:ext uri="{FF2B5EF4-FFF2-40B4-BE49-F238E27FC236}">
                <a16:creationId xmlns:a16="http://schemas.microsoft.com/office/drawing/2014/main" id="{050D4730-55E0-E161-C9F0-A45C5C21516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40737204"/>
              </p:ext>
            </p:extLst>
          </p:nvPr>
        </p:nvGraphicFramePr>
        <p:xfrm>
          <a:off x="2335844" y="1668804"/>
          <a:ext cx="5577463" cy="2791877"/>
        </p:xfrm>
        <a:graphic>
          <a:graphicData uri="http://schemas.openxmlformats.org/drawingml/2006/table">
            <a:tbl>
              <a:tblPr>
                <a:noFill/>
                <a:tableStyleId>{E7B43E1B-478C-4763-B3AE-89D9B550BD5E}</a:tableStyleId>
              </a:tblPr>
              <a:tblGrid>
                <a:gridCol w="2420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8527">
                  <a:extLst>
                    <a:ext uri="{9D8B030D-6E8A-4147-A177-3AD203B41FA5}">
                      <a16:colId xmlns:a16="http://schemas.microsoft.com/office/drawing/2014/main" val="3019323787"/>
                    </a:ext>
                  </a:extLst>
                </a:gridCol>
                <a:gridCol w="35987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3996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5048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1" dirty="0">
                        <a:ln>
                          <a:solidFill>
                            <a:sysClr val="windowText" lastClr="000000"/>
                          </a:solidFill>
                        </a:ln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L="91425" marR="91425" marT="91425" marB="91425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1" dirty="0">
                        <a:ln>
                          <a:solidFill>
                            <a:sysClr val="windowText" lastClr="000000"/>
                          </a:solidFill>
                        </a:ln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L="91425" marR="91425" marT="91425" marB="91425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1" dirty="0">
                        <a:ln>
                          <a:solidFill>
                            <a:sysClr val="windowText" lastClr="000000"/>
                          </a:solidFill>
                        </a:ln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1" dirty="0">
                        <a:ln>
                          <a:solidFill>
                            <a:sysClr val="windowText" lastClr="000000"/>
                          </a:solidFill>
                        </a:ln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1" dirty="0">
                        <a:ln>
                          <a:solidFill>
                            <a:sysClr val="windowText" lastClr="000000"/>
                          </a:solidFill>
                        </a:ln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034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1" dirty="0">
                        <a:ln>
                          <a:solidFill>
                            <a:sysClr val="windowText" lastClr="000000"/>
                          </a:solidFill>
                        </a:ln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L="91425" marR="91425" marT="91425" marB="91425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1" dirty="0">
                        <a:ln>
                          <a:solidFill>
                            <a:sysClr val="windowText" lastClr="000000"/>
                          </a:solidFill>
                        </a:ln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L="91425" marR="91425" marT="91425" marB="91425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1" dirty="0">
                        <a:ln>
                          <a:solidFill>
                            <a:sysClr val="windowText" lastClr="000000"/>
                          </a:solidFill>
                        </a:ln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L="91425" marR="91425" marT="91425" marB="91425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1" dirty="0">
                        <a:ln>
                          <a:solidFill>
                            <a:sysClr val="windowText" lastClr="000000"/>
                          </a:solidFill>
                        </a:ln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1" dirty="0">
                        <a:ln>
                          <a:solidFill>
                            <a:sysClr val="windowText" lastClr="000000"/>
                          </a:solidFill>
                        </a:ln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0347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1" dirty="0">
                        <a:ln>
                          <a:solidFill>
                            <a:sysClr val="windowText" lastClr="000000"/>
                          </a:solidFill>
                        </a:ln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L="91425" marR="91425" marT="91425" marB="91425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1" dirty="0">
                        <a:ln>
                          <a:solidFill>
                            <a:sysClr val="windowText" lastClr="000000"/>
                          </a:solidFill>
                        </a:ln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L="91425" marR="91425" marT="91425" marB="91425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3E9ED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1" dirty="0">
                        <a:ln>
                          <a:solidFill>
                            <a:sysClr val="windowText" lastClr="000000"/>
                          </a:solidFill>
                        </a:ln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L="91425" marR="91425" marT="91425" marB="91425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1" dirty="0">
                        <a:ln>
                          <a:solidFill>
                            <a:sysClr val="windowText" lastClr="000000"/>
                          </a:solidFill>
                        </a:ln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L="91425" marR="91425" marT="91425" marB="91425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1" dirty="0">
                        <a:ln>
                          <a:solidFill>
                            <a:sysClr val="windowText" lastClr="000000"/>
                          </a:solidFill>
                        </a:ln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L="91425" marR="91425" marT="91425" marB="91425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60347">
                <a:tc gridSpan="3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1" dirty="0">
                        <a:ln>
                          <a:solidFill>
                            <a:sysClr val="windowText" lastClr="000000"/>
                          </a:solidFill>
                        </a:ln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L="91425" marR="91425" marT="91425" marB="91425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1">
                        <a:ln>
                          <a:solidFill>
                            <a:sysClr val="windowText" lastClr="000000"/>
                          </a:solidFill>
                        </a:ln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L="91425" marR="91425" marT="91425" marB="91425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1" dirty="0">
                        <a:ln>
                          <a:solidFill>
                            <a:sysClr val="windowText" lastClr="000000"/>
                          </a:solidFill>
                        </a:ln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L="91425" marR="91425" marT="91425" marB="91425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1" dirty="0">
                        <a:ln>
                          <a:solidFill>
                            <a:sysClr val="windowText" lastClr="000000"/>
                          </a:solidFill>
                        </a:ln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L="91425" marR="91425" marT="91425" marB="91425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7D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1" dirty="0">
                        <a:ln>
                          <a:solidFill>
                            <a:sysClr val="windowText" lastClr="000000"/>
                          </a:solidFill>
                        </a:ln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L="91425" marR="91425" marT="91425" marB="91425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60347"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1" dirty="0">
                        <a:ln>
                          <a:solidFill>
                            <a:sysClr val="windowText" lastClr="000000"/>
                          </a:solidFill>
                        </a:ln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L="91425" marR="91425" marT="91425" marB="91425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1">
                        <a:ln>
                          <a:solidFill>
                            <a:sysClr val="windowText" lastClr="000000"/>
                          </a:solidFill>
                        </a:ln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L="91425" marR="91425" marT="91425" marB="91425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1" dirty="0">
                        <a:ln>
                          <a:solidFill>
                            <a:sysClr val="windowText" lastClr="000000"/>
                          </a:solidFill>
                        </a:ln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L="91425" marR="91425" marT="91425" marB="91425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1" dirty="0">
                        <a:ln>
                          <a:solidFill>
                            <a:sysClr val="windowText" lastClr="000000"/>
                          </a:solidFill>
                        </a:ln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L="91425" marR="91425" marT="91425" marB="91425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1" dirty="0">
                        <a:ln>
                          <a:solidFill>
                            <a:sysClr val="windowText" lastClr="000000"/>
                          </a:solidFill>
                        </a:ln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L="91425" marR="91425" marT="91425" marB="91425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7D7">
                        <a:alpha val="6470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7005605"/>
                  </a:ext>
                </a:extLst>
              </a:tr>
            </a:tbl>
          </a:graphicData>
        </a:graphic>
      </p:graphicFrame>
      <p:sp>
        <p:nvSpPr>
          <p:cNvPr id="19" name="Google Shape;709;p32">
            <a:extLst>
              <a:ext uri="{FF2B5EF4-FFF2-40B4-BE49-F238E27FC236}">
                <a16:creationId xmlns:a16="http://schemas.microsoft.com/office/drawing/2014/main" id="{480D444D-1B6E-2DEF-7824-3408266B5D4D}"/>
              </a:ext>
            </a:extLst>
          </p:cNvPr>
          <p:cNvSpPr txBox="1">
            <a:spLocks/>
          </p:cNvSpPr>
          <p:nvPr/>
        </p:nvSpPr>
        <p:spPr>
          <a:xfrm>
            <a:off x="507450" y="305320"/>
            <a:ext cx="5698532" cy="756036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chibsted Grotesk"/>
              <a:buNone/>
              <a:defRPr sz="60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chibsted Grotesk"/>
              <a:buNone/>
              <a:defRPr sz="6000" b="0" i="0" u="none" strike="noStrike" cap="none">
                <a:solidFill>
                  <a:schemeClr val="lt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chibsted Grotesk"/>
              <a:buNone/>
              <a:defRPr sz="6000" b="0" i="0" u="none" strike="noStrike" cap="none">
                <a:solidFill>
                  <a:schemeClr val="lt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chibsted Grotesk"/>
              <a:buNone/>
              <a:defRPr sz="6000" b="0" i="0" u="none" strike="noStrike" cap="none">
                <a:solidFill>
                  <a:schemeClr val="lt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chibsted Grotesk"/>
              <a:buNone/>
              <a:defRPr sz="6000" b="0" i="0" u="none" strike="noStrike" cap="none">
                <a:solidFill>
                  <a:schemeClr val="lt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chibsted Grotesk"/>
              <a:buNone/>
              <a:defRPr sz="6000" b="0" i="0" u="none" strike="noStrike" cap="none">
                <a:solidFill>
                  <a:schemeClr val="lt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chibsted Grotesk"/>
              <a:buNone/>
              <a:defRPr sz="6000" b="0" i="0" u="none" strike="noStrike" cap="none">
                <a:solidFill>
                  <a:schemeClr val="lt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chibsted Grotesk"/>
              <a:buNone/>
              <a:defRPr sz="6000" b="0" i="0" u="none" strike="noStrike" cap="none">
                <a:solidFill>
                  <a:schemeClr val="lt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chibsted Grotesk"/>
              <a:buNone/>
              <a:defRPr sz="6000" b="0" i="0" u="none" strike="noStrike" cap="none">
                <a:solidFill>
                  <a:schemeClr val="lt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9pPr>
          </a:lstStyle>
          <a:p>
            <a:pPr algn="l"/>
            <a:r>
              <a:rPr lang="en" sz="4800" dirty="0"/>
              <a:t>06</a:t>
            </a:r>
          </a:p>
        </p:txBody>
      </p:sp>
      <p:sp>
        <p:nvSpPr>
          <p:cNvPr id="18" name="Google Shape;708;p32">
            <a:extLst>
              <a:ext uri="{FF2B5EF4-FFF2-40B4-BE49-F238E27FC236}">
                <a16:creationId xmlns:a16="http://schemas.microsoft.com/office/drawing/2014/main" id="{D3565313-063F-3DA2-9E76-5DA387F4684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697882" y="324701"/>
            <a:ext cx="4508100" cy="7366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600" dirty="0"/>
              <a:t>Projections futures</a:t>
            </a:r>
            <a:endParaRPr sz="3600" dirty="0"/>
          </a:p>
        </p:txBody>
      </p:sp>
      <p:sp>
        <p:nvSpPr>
          <p:cNvPr id="22" name="Google Shape;840;p38">
            <a:extLst>
              <a:ext uri="{FF2B5EF4-FFF2-40B4-BE49-F238E27FC236}">
                <a16:creationId xmlns:a16="http://schemas.microsoft.com/office/drawing/2014/main" id="{14629C30-2E50-33FC-A65B-57B7A200BACD}"/>
              </a:ext>
            </a:extLst>
          </p:cNvPr>
          <p:cNvSpPr txBox="1">
            <a:spLocks/>
          </p:cNvSpPr>
          <p:nvPr/>
        </p:nvSpPr>
        <p:spPr>
          <a:xfrm>
            <a:off x="709425" y="1676755"/>
            <a:ext cx="1626419" cy="547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Char char="●"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Char char="○"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Char char="■"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Char char="●"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Char char="○"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Char char="■"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Char char="●"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Char char="○"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Char char="■"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>
            <a:pPr marL="0" indent="0" algn="ctr">
              <a:buFont typeface="Figtree"/>
              <a:buNone/>
            </a:pPr>
            <a:r>
              <a:rPr lang="fr-FR" dirty="0">
                <a:latin typeface="+mj-lt"/>
              </a:rPr>
              <a:t>Dossier de définition préliminaire</a:t>
            </a:r>
          </a:p>
        </p:txBody>
      </p:sp>
      <p:sp>
        <p:nvSpPr>
          <p:cNvPr id="23" name="Google Shape;840;p38">
            <a:extLst>
              <a:ext uri="{FF2B5EF4-FFF2-40B4-BE49-F238E27FC236}">
                <a16:creationId xmlns:a16="http://schemas.microsoft.com/office/drawing/2014/main" id="{F559DB3A-C92A-FC48-B245-4474BCE3BE1C}"/>
              </a:ext>
            </a:extLst>
          </p:cNvPr>
          <p:cNvSpPr txBox="1">
            <a:spLocks/>
          </p:cNvSpPr>
          <p:nvPr/>
        </p:nvSpPr>
        <p:spPr>
          <a:xfrm>
            <a:off x="709424" y="2228850"/>
            <a:ext cx="1626419" cy="547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Char char="●"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Char char="○"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Char char="■"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Char char="●"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Char char="○"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Char char="■"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Char char="●"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Char char="○"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Char char="■"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>
            <a:pPr marL="0" indent="0" algn="ctr">
              <a:buFont typeface="Figtree"/>
              <a:buNone/>
            </a:pPr>
            <a:r>
              <a:rPr lang="fr-FR" dirty="0">
                <a:latin typeface="+mj-lt"/>
              </a:rPr>
              <a:t>Planning détaillé des tâches</a:t>
            </a:r>
          </a:p>
        </p:txBody>
      </p:sp>
      <p:sp>
        <p:nvSpPr>
          <p:cNvPr id="24" name="Google Shape;840;p38">
            <a:extLst>
              <a:ext uri="{FF2B5EF4-FFF2-40B4-BE49-F238E27FC236}">
                <a16:creationId xmlns:a16="http://schemas.microsoft.com/office/drawing/2014/main" id="{CC2EA6AD-0C1E-2811-5BAA-C606F1189A5B}"/>
              </a:ext>
            </a:extLst>
          </p:cNvPr>
          <p:cNvSpPr txBox="1">
            <a:spLocks/>
          </p:cNvSpPr>
          <p:nvPr/>
        </p:nvSpPr>
        <p:spPr>
          <a:xfrm>
            <a:off x="709424" y="2792669"/>
            <a:ext cx="1626419" cy="547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Char char="●"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Char char="○"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Char char="■"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Char char="●"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Char char="○"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Char char="■"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Char char="●"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Char char="○"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Char char="■"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>
            <a:pPr marL="0" indent="0" algn="ctr">
              <a:buFont typeface="Figtree"/>
              <a:buNone/>
            </a:pPr>
            <a:r>
              <a:rPr lang="fr-FR" dirty="0">
                <a:latin typeface="+mj-lt"/>
              </a:rPr>
              <a:t>Développement</a:t>
            </a:r>
          </a:p>
        </p:txBody>
      </p:sp>
      <p:sp>
        <p:nvSpPr>
          <p:cNvPr id="25" name="Google Shape;840;p38">
            <a:extLst>
              <a:ext uri="{FF2B5EF4-FFF2-40B4-BE49-F238E27FC236}">
                <a16:creationId xmlns:a16="http://schemas.microsoft.com/office/drawing/2014/main" id="{385135DF-79B5-190F-00EF-AC64EC59CB2B}"/>
              </a:ext>
            </a:extLst>
          </p:cNvPr>
          <p:cNvSpPr txBox="1">
            <a:spLocks/>
          </p:cNvSpPr>
          <p:nvPr/>
        </p:nvSpPr>
        <p:spPr>
          <a:xfrm>
            <a:off x="709424" y="3339820"/>
            <a:ext cx="1626419" cy="547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Char char="●"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Char char="○"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Char char="■"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Char char="●"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Char char="○"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Char char="■"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Char char="●"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Char char="○"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Char char="■"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>
            <a:pPr marL="0" indent="0" algn="ctr">
              <a:buFont typeface="Figtree"/>
              <a:buNone/>
            </a:pPr>
            <a:r>
              <a:rPr lang="fr-FR" dirty="0">
                <a:latin typeface="+mj-lt"/>
              </a:rPr>
              <a:t>Production</a:t>
            </a:r>
          </a:p>
        </p:txBody>
      </p:sp>
      <p:sp>
        <p:nvSpPr>
          <p:cNvPr id="26" name="Google Shape;840;p38">
            <a:extLst>
              <a:ext uri="{FF2B5EF4-FFF2-40B4-BE49-F238E27FC236}">
                <a16:creationId xmlns:a16="http://schemas.microsoft.com/office/drawing/2014/main" id="{72543574-73FA-581B-B512-1861F154DDF4}"/>
              </a:ext>
            </a:extLst>
          </p:cNvPr>
          <p:cNvSpPr txBox="1">
            <a:spLocks/>
          </p:cNvSpPr>
          <p:nvPr/>
        </p:nvSpPr>
        <p:spPr>
          <a:xfrm>
            <a:off x="709424" y="3900250"/>
            <a:ext cx="1626419" cy="547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Char char="●"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Char char="○"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Char char="■"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Char char="●"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Char char="○"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Char char="■"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Char char="●"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Char char="○"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Char char="■"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>
            <a:pPr marL="0" indent="0" algn="ctr">
              <a:buFont typeface="Figtree"/>
              <a:buNone/>
            </a:pPr>
            <a:r>
              <a:rPr lang="fr-FR" dirty="0">
                <a:latin typeface="+mj-lt"/>
              </a:rPr>
              <a:t>Essais élémentaires</a:t>
            </a:r>
          </a:p>
        </p:txBody>
      </p:sp>
      <p:sp>
        <p:nvSpPr>
          <p:cNvPr id="27" name="Google Shape;840;p38">
            <a:extLst>
              <a:ext uri="{FF2B5EF4-FFF2-40B4-BE49-F238E27FC236}">
                <a16:creationId xmlns:a16="http://schemas.microsoft.com/office/drawing/2014/main" id="{9925E238-B0CB-2D3E-3BC7-007FD911724B}"/>
              </a:ext>
            </a:extLst>
          </p:cNvPr>
          <p:cNvSpPr txBox="1">
            <a:spLocks/>
          </p:cNvSpPr>
          <p:nvPr/>
        </p:nvSpPr>
        <p:spPr>
          <a:xfrm>
            <a:off x="1999488" y="1338446"/>
            <a:ext cx="672710" cy="3303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Char char="●"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Char char="○"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Char char="■"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Char char="●"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Char char="○"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Char char="■"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Char char="●"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Char char="○"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Char char="■"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>
            <a:pPr marL="0" indent="0" algn="ctr">
              <a:buFont typeface="Figtree"/>
              <a:buNone/>
            </a:pPr>
            <a:r>
              <a:rPr lang="fr-FR" dirty="0">
                <a:solidFill>
                  <a:srgbClr val="00B050"/>
                </a:solidFill>
                <a:latin typeface="+mj-lt"/>
              </a:rPr>
              <a:t>04/03</a:t>
            </a:r>
          </a:p>
        </p:txBody>
      </p:sp>
      <p:sp>
        <p:nvSpPr>
          <p:cNvPr id="28" name="Google Shape;840;p38">
            <a:extLst>
              <a:ext uri="{FF2B5EF4-FFF2-40B4-BE49-F238E27FC236}">
                <a16:creationId xmlns:a16="http://schemas.microsoft.com/office/drawing/2014/main" id="{BA946893-9AB3-9908-AE27-491B8C66CE48}"/>
              </a:ext>
            </a:extLst>
          </p:cNvPr>
          <p:cNvSpPr txBox="1">
            <a:spLocks/>
          </p:cNvSpPr>
          <p:nvPr/>
        </p:nvSpPr>
        <p:spPr>
          <a:xfrm>
            <a:off x="7516368" y="1338446"/>
            <a:ext cx="672710" cy="3303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Char char="●"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Char char="○"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Char char="■"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Char char="●"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Char char="○"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Char char="■"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Char char="●"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Char char="○"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Char char="■"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>
            <a:pPr marL="0" indent="0" algn="ctr">
              <a:buFont typeface="Figtree"/>
              <a:buNone/>
            </a:pPr>
            <a:r>
              <a:rPr lang="fr-FR" dirty="0">
                <a:solidFill>
                  <a:srgbClr val="00B050"/>
                </a:solidFill>
                <a:latin typeface="+mj-lt"/>
              </a:rPr>
              <a:t>31/03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4">
          <a:extLst>
            <a:ext uri="{FF2B5EF4-FFF2-40B4-BE49-F238E27FC236}">
              <a16:creationId xmlns:a16="http://schemas.microsoft.com/office/drawing/2014/main" id="{8A06C316-0E3B-CB58-AC85-3C1B9C3533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709;p32">
            <a:extLst>
              <a:ext uri="{FF2B5EF4-FFF2-40B4-BE49-F238E27FC236}">
                <a16:creationId xmlns:a16="http://schemas.microsoft.com/office/drawing/2014/main" id="{10F2DB1C-2CB9-2BA6-2D5B-D799F3371E48}"/>
              </a:ext>
            </a:extLst>
          </p:cNvPr>
          <p:cNvSpPr txBox="1">
            <a:spLocks/>
          </p:cNvSpPr>
          <p:nvPr/>
        </p:nvSpPr>
        <p:spPr>
          <a:xfrm>
            <a:off x="508077" y="481271"/>
            <a:ext cx="3303300" cy="758862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chibsted Grotesk"/>
              <a:buNone/>
              <a:defRPr sz="60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chibsted Grotesk"/>
              <a:buNone/>
              <a:defRPr sz="6000" b="0" i="0" u="none" strike="noStrike" cap="none">
                <a:solidFill>
                  <a:schemeClr val="lt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chibsted Grotesk"/>
              <a:buNone/>
              <a:defRPr sz="6000" b="0" i="0" u="none" strike="noStrike" cap="none">
                <a:solidFill>
                  <a:schemeClr val="lt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chibsted Grotesk"/>
              <a:buNone/>
              <a:defRPr sz="6000" b="0" i="0" u="none" strike="noStrike" cap="none">
                <a:solidFill>
                  <a:schemeClr val="lt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chibsted Grotesk"/>
              <a:buNone/>
              <a:defRPr sz="6000" b="0" i="0" u="none" strike="noStrike" cap="none">
                <a:solidFill>
                  <a:schemeClr val="lt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chibsted Grotesk"/>
              <a:buNone/>
              <a:defRPr sz="6000" b="0" i="0" u="none" strike="noStrike" cap="none">
                <a:solidFill>
                  <a:schemeClr val="lt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chibsted Grotesk"/>
              <a:buNone/>
              <a:defRPr sz="6000" b="0" i="0" u="none" strike="noStrike" cap="none">
                <a:solidFill>
                  <a:schemeClr val="lt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chibsted Grotesk"/>
              <a:buNone/>
              <a:defRPr sz="6000" b="0" i="0" u="none" strike="noStrike" cap="none">
                <a:solidFill>
                  <a:schemeClr val="lt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chibsted Grotesk"/>
              <a:buNone/>
              <a:defRPr sz="6000" b="0" i="0" u="none" strike="noStrike" cap="none">
                <a:solidFill>
                  <a:schemeClr val="lt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9pPr>
          </a:lstStyle>
          <a:p>
            <a:pPr algn="l"/>
            <a:r>
              <a:rPr lang="en" sz="4800" dirty="0"/>
              <a:t>01</a:t>
            </a:r>
            <a:endParaRPr lang="en" dirty="0"/>
          </a:p>
        </p:txBody>
      </p:sp>
      <p:sp>
        <p:nvSpPr>
          <p:cNvPr id="2" name="Google Shape;708;p32">
            <a:extLst>
              <a:ext uri="{FF2B5EF4-FFF2-40B4-BE49-F238E27FC236}">
                <a16:creationId xmlns:a16="http://schemas.microsoft.com/office/drawing/2014/main" id="{C91DD057-CC56-662D-9755-93A6609DD75E}"/>
              </a:ext>
            </a:extLst>
          </p:cNvPr>
          <p:cNvSpPr txBox="1">
            <a:spLocks/>
          </p:cNvSpPr>
          <p:nvPr/>
        </p:nvSpPr>
        <p:spPr>
          <a:xfrm>
            <a:off x="1446511" y="551966"/>
            <a:ext cx="2354774" cy="617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chibsted Grotesk"/>
              <a:buNone/>
              <a:defRPr sz="30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chibsted Grotesk"/>
              <a:buNone/>
              <a:defRPr sz="30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chibsted Grotesk"/>
              <a:buNone/>
              <a:defRPr sz="30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chibsted Grotesk"/>
              <a:buNone/>
              <a:defRPr sz="30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chibsted Grotesk"/>
              <a:buNone/>
              <a:defRPr sz="30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chibsted Grotesk"/>
              <a:buNone/>
              <a:defRPr sz="30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chibsted Grotesk"/>
              <a:buNone/>
              <a:defRPr sz="30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chibsted Grotesk"/>
              <a:buNone/>
              <a:defRPr sz="30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chibsted Grotesk"/>
              <a:buNone/>
              <a:defRPr sz="30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9pPr>
          </a:lstStyle>
          <a:p>
            <a:r>
              <a:rPr lang="fr-FR" sz="3600" dirty="0"/>
              <a:t>Genèse</a:t>
            </a:r>
            <a:endParaRPr lang="fr-FR" sz="2000" dirty="0"/>
          </a:p>
        </p:txBody>
      </p:sp>
      <p:grpSp>
        <p:nvGrpSpPr>
          <p:cNvPr id="10" name="Groupe 9">
            <a:extLst>
              <a:ext uri="{FF2B5EF4-FFF2-40B4-BE49-F238E27FC236}">
                <a16:creationId xmlns:a16="http://schemas.microsoft.com/office/drawing/2014/main" id="{E84207EB-F19F-0C9F-C3A4-51621CFB1F05}"/>
              </a:ext>
            </a:extLst>
          </p:cNvPr>
          <p:cNvGrpSpPr/>
          <p:nvPr/>
        </p:nvGrpSpPr>
        <p:grpSpPr>
          <a:xfrm>
            <a:off x="4191409" y="481271"/>
            <a:ext cx="761182" cy="761182"/>
            <a:chOff x="2474403" y="1615450"/>
            <a:chExt cx="672300" cy="672300"/>
          </a:xfrm>
        </p:grpSpPr>
        <p:sp>
          <p:nvSpPr>
            <p:cNvPr id="720" name="Google Shape;720;p33">
              <a:extLst>
                <a:ext uri="{FF2B5EF4-FFF2-40B4-BE49-F238E27FC236}">
                  <a16:creationId xmlns:a16="http://schemas.microsoft.com/office/drawing/2014/main" id="{A8086570-9AE2-D968-0DE2-FF69A1A372CB}"/>
                </a:ext>
              </a:extLst>
            </p:cNvPr>
            <p:cNvSpPr/>
            <p:nvPr/>
          </p:nvSpPr>
          <p:spPr>
            <a:xfrm>
              <a:off x="2474403" y="1615450"/>
              <a:ext cx="672300" cy="672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atin typeface="Figtree"/>
                <a:ea typeface="Figtree"/>
                <a:cs typeface="Figtree"/>
                <a:sym typeface="Figtree"/>
              </a:endParaRPr>
            </a:p>
          </p:txBody>
        </p:sp>
        <p:grpSp>
          <p:nvGrpSpPr>
            <p:cNvPr id="6" name="Google Shape;12711;p67">
              <a:extLst>
                <a:ext uri="{FF2B5EF4-FFF2-40B4-BE49-F238E27FC236}">
                  <a16:creationId xmlns:a16="http://schemas.microsoft.com/office/drawing/2014/main" id="{204FC76E-DCA1-0C8E-CE65-5B71391A9974}"/>
                </a:ext>
              </a:extLst>
            </p:cNvPr>
            <p:cNvGrpSpPr/>
            <p:nvPr/>
          </p:nvGrpSpPr>
          <p:grpSpPr>
            <a:xfrm>
              <a:off x="2548576" y="1689599"/>
              <a:ext cx="523954" cy="524002"/>
              <a:chOff x="5549861" y="3817349"/>
              <a:chExt cx="345642" cy="345674"/>
            </a:xfrm>
            <a:solidFill>
              <a:srgbClr val="27263D"/>
            </a:solidFill>
          </p:grpSpPr>
          <p:sp>
            <p:nvSpPr>
              <p:cNvPr id="7" name="Google Shape;12712;p67">
                <a:extLst>
                  <a:ext uri="{FF2B5EF4-FFF2-40B4-BE49-F238E27FC236}">
                    <a16:creationId xmlns:a16="http://schemas.microsoft.com/office/drawing/2014/main" id="{E15550FA-87AD-A47D-00A3-6B6CCC6D0569}"/>
                  </a:ext>
                </a:extLst>
              </p:cNvPr>
              <p:cNvSpPr/>
              <p:nvPr/>
            </p:nvSpPr>
            <p:spPr>
              <a:xfrm>
                <a:off x="5549861" y="3817349"/>
                <a:ext cx="345642" cy="345674"/>
              </a:xfrm>
              <a:custGeom>
                <a:avLst/>
                <a:gdLst/>
                <a:ahLst/>
                <a:cxnLst/>
                <a:rect l="l" t="t" r="r" b="b"/>
                <a:pathLst>
                  <a:path w="10859" h="10860" extrusionOk="0">
                    <a:moveTo>
                      <a:pt x="5429" y="334"/>
                    </a:moveTo>
                    <a:cubicBezTo>
                      <a:pt x="8239" y="334"/>
                      <a:pt x="10513" y="2608"/>
                      <a:pt x="10513" y="5430"/>
                    </a:cubicBezTo>
                    <a:cubicBezTo>
                      <a:pt x="10513" y="8240"/>
                      <a:pt x="8227" y="10514"/>
                      <a:pt x="5429" y="10514"/>
                    </a:cubicBezTo>
                    <a:cubicBezTo>
                      <a:pt x="2619" y="10514"/>
                      <a:pt x="333" y="8240"/>
                      <a:pt x="333" y="5430"/>
                    </a:cubicBezTo>
                    <a:cubicBezTo>
                      <a:pt x="333" y="2608"/>
                      <a:pt x="2619" y="334"/>
                      <a:pt x="5429" y="334"/>
                    </a:cubicBezTo>
                    <a:close/>
                    <a:moveTo>
                      <a:pt x="5429" y="1"/>
                    </a:moveTo>
                    <a:cubicBezTo>
                      <a:pt x="3989" y="1"/>
                      <a:pt x="2619" y="560"/>
                      <a:pt x="1584" y="1584"/>
                    </a:cubicBezTo>
                    <a:cubicBezTo>
                      <a:pt x="560" y="2620"/>
                      <a:pt x="0" y="3989"/>
                      <a:pt x="0" y="5430"/>
                    </a:cubicBezTo>
                    <a:cubicBezTo>
                      <a:pt x="0" y="6871"/>
                      <a:pt x="560" y="8240"/>
                      <a:pt x="1584" y="9264"/>
                    </a:cubicBezTo>
                    <a:cubicBezTo>
                      <a:pt x="2619" y="10300"/>
                      <a:pt x="3989" y="10859"/>
                      <a:pt x="5429" y="10859"/>
                    </a:cubicBezTo>
                    <a:cubicBezTo>
                      <a:pt x="6870" y="10859"/>
                      <a:pt x="8239" y="10300"/>
                      <a:pt x="9263" y="9264"/>
                    </a:cubicBezTo>
                    <a:cubicBezTo>
                      <a:pt x="10299" y="8240"/>
                      <a:pt x="10859" y="6871"/>
                      <a:pt x="10859" y="5430"/>
                    </a:cubicBezTo>
                    <a:cubicBezTo>
                      <a:pt x="10859" y="3989"/>
                      <a:pt x="10299" y="2620"/>
                      <a:pt x="9263" y="1584"/>
                    </a:cubicBezTo>
                    <a:cubicBezTo>
                      <a:pt x="8239" y="560"/>
                      <a:pt x="6870" y="1"/>
                      <a:pt x="542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8" name="Google Shape;12713;p67">
                <a:extLst>
                  <a:ext uri="{FF2B5EF4-FFF2-40B4-BE49-F238E27FC236}">
                    <a16:creationId xmlns:a16="http://schemas.microsoft.com/office/drawing/2014/main" id="{02A4B688-0DFF-FE74-2C73-0BF57E21EF28}"/>
                  </a:ext>
                </a:extLst>
              </p:cNvPr>
              <p:cNvSpPr/>
              <p:nvPr/>
            </p:nvSpPr>
            <p:spPr>
              <a:xfrm>
                <a:off x="5590763" y="3890208"/>
                <a:ext cx="262661" cy="200052"/>
              </a:xfrm>
              <a:custGeom>
                <a:avLst/>
                <a:gdLst/>
                <a:ahLst/>
                <a:cxnLst/>
                <a:rect l="l" t="t" r="r" b="b"/>
                <a:pathLst>
                  <a:path w="8252" h="6285" extrusionOk="0">
                    <a:moveTo>
                      <a:pt x="4123" y="1"/>
                    </a:moveTo>
                    <a:cubicBezTo>
                      <a:pt x="3010" y="1"/>
                      <a:pt x="1900" y="63"/>
                      <a:pt x="799" y="188"/>
                    </a:cubicBezTo>
                    <a:cubicBezTo>
                      <a:pt x="513" y="224"/>
                      <a:pt x="287" y="450"/>
                      <a:pt x="239" y="712"/>
                    </a:cubicBezTo>
                    <a:cubicBezTo>
                      <a:pt x="1" y="2319"/>
                      <a:pt x="1" y="3963"/>
                      <a:pt x="239" y="5570"/>
                    </a:cubicBezTo>
                    <a:cubicBezTo>
                      <a:pt x="287" y="5844"/>
                      <a:pt x="513" y="6058"/>
                      <a:pt x="799" y="6082"/>
                    </a:cubicBezTo>
                    <a:cubicBezTo>
                      <a:pt x="1894" y="6201"/>
                      <a:pt x="3013" y="6284"/>
                      <a:pt x="4132" y="6284"/>
                    </a:cubicBezTo>
                    <a:cubicBezTo>
                      <a:pt x="4609" y="6284"/>
                      <a:pt x="5085" y="6260"/>
                      <a:pt x="5561" y="6249"/>
                    </a:cubicBezTo>
                    <a:cubicBezTo>
                      <a:pt x="5644" y="6249"/>
                      <a:pt x="5716" y="6177"/>
                      <a:pt x="5716" y="6070"/>
                    </a:cubicBezTo>
                    <a:cubicBezTo>
                      <a:pt x="5716" y="5963"/>
                      <a:pt x="5633" y="5891"/>
                      <a:pt x="5537" y="5891"/>
                    </a:cubicBezTo>
                    <a:cubicBezTo>
                      <a:pt x="5051" y="5914"/>
                      <a:pt x="4564" y="5925"/>
                      <a:pt x="4076" y="5925"/>
                    </a:cubicBezTo>
                    <a:cubicBezTo>
                      <a:pt x="2998" y="5925"/>
                      <a:pt x="1916" y="5868"/>
                      <a:pt x="834" y="5737"/>
                    </a:cubicBezTo>
                    <a:cubicBezTo>
                      <a:pt x="715" y="5725"/>
                      <a:pt x="620" y="5641"/>
                      <a:pt x="596" y="5498"/>
                    </a:cubicBezTo>
                    <a:cubicBezTo>
                      <a:pt x="382" y="3927"/>
                      <a:pt x="382" y="2319"/>
                      <a:pt x="596" y="736"/>
                    </a:cubicBezTo>
                    <a:cubicBezTo>
                      <a:pt x="620" y="617"/>
                      <a:pt x="715" y="522"/>
                      <a:pt x="834" y="498"/>
                    </a:cubicBezTo>
                    <a:cubicBezTo>
                      <a:pt x="1942" y="379"/>
                      <a:pt x="3037" y="319"/>
                      <a:pt x="4144" y="319"/>
                    </a:cubicBezTo>
                    <a:cubicBezTo>
                      <a:pt x="5240" y="319"/>
                      <a:pt x="6347" y="379"/>
                      <a:pt x="7442" y="498"/>
                    </a:cubicBezTo>
                    <a:cubicBezTo>
                      <a:pt x="7561" y="522"/>
                      <a:pt x="7669" y="605"/>
                      <a:pt x="7680" y="736"/>
                    </a:cubicBezTo>
                    <a:cubicBezTo>
                      <a:pt x="7907" y="2319"/>
                      <a:pt x="7907" y="3927"/>
                      <a:pt x="7680" y="5498"/>
                    </a:cubicBezTo>
                    <a:cubicBezTo>
                      <a:pt x="7669" y="5617"/>
                      <a:pt x="7561" y="5725"/>
                      <a:pt x="7442" y="5737"/>
                    </a:cubicBezTo>
                    <a:cubicBezTo>
                      <a:pt x="7085" y="5784"/>
                      <a:pt x="6752" y="5820"/>
                      <a:pt x="6395" y="5844"/>
                    </a:cubicBezTo>
                    <a:cubicBezTo>
                      <a:pt x="6299" y="5844"/>
                      <a:pt x="6228" y="5927"/>
                      <a:pt x="6228" y="6010"/>
                    </a:cubicBezTo>
                    <a:cubicBezTo>
                      <a:pt x="6228" y="6110"/>
                      <a:pt x="6299" y="6178"/>
                      <a:pt x="6386" y="6178"/>
                    </a:cubicBezTo>
                    <a:cubicBezTo>
                      <a:pt x="6393" y="6178"/>
                      <a:pt x="6399" y="6178"/>
                      <a:pt x="6406" y="6177"/>
                    </a:cubicBezTo>
                    <a:cubicBezTo>
                      <a:pt x="6764" y="6141"/>
                      <a:pt x="7121" y="6118"/>
                      <a:pt x="7478" y="6070"/>
                    </a:cubicBezTo>
                    <a:cubicBezTo>
                      <a:pt x="7764" y="6034"/>
                      <a:pt x="7978" y="5820"/>
                      <a:pt x="8026" y="5546"/>
                    </a:cubicBezTo>
                    <a:cubicBezTo>
                      <a:pt x="8252" y="3963"/>
                      <a:pt x="8252" y="2319"/>
                      <a:pt x="8014" y="712"/>
                    </a:cubicBezTo>
                    <a:cubicBezTo>
                      <a:pt x="7966" y="426"/>
                      <a:pt x="7740" y="224"/>
                      <a:pt x="7466" y="188"/>
                    </a:cubicBezTo>
                    <a:cubicBezTo>
                      <a:pt x="6353" y="63"/>
                      <a:pt x="5237" y="1"/>
                      <a:pt x="412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" name="Google Shape;12714;p67">
                <a:extLst>
                  <a:ext uri="{FF2B5EF4-FFF2-40B4-BE49-F238E27FC236}">
                    <a16:creationId xmlns:a16="http://schemas.microsoft.com/office/drawing/2014/main" id="{BB590AB6-3332-04EC-DD23-A10294979079}"/>
                  </a:ext>
                </a:extLst>
              </p:cNvPr>
              <p:cNvSpPr/>
              <p:nvPr/>
            </p:nvSpPr>
            <p:spPr>
              <a:xfrm>
                <a:off x="5680587" y="3935024"/>
                <a:ext cx="105389" cy="110514"/>
              </a:xfrm>
              <a:custGeom>
                <a:avLst/>
                <a:gdLst/>
                <a:ahLst/>
                <a:cxnLst/>
                <a:rect l="l" t="t" r="r" b="b"/>
                <a:pathLst>
                  <a:path w="3311" h="3472" extrusionOk="0">
                    <a:moveTo>
                      <a:pt x="334" y="447"/>
                    </a:moveTo>
                    <a:lnTo>
                      <a:pt x="2763" y="1733"/>
                    </a:lnTo>
                    <a:lnTo>
                      <a:pt x="334" y="3007"/>
                    </a:lnTo>
                    <a:lnTo>
                      <a:pt x="334" y="447"/>
                    </a:lnTo>
                    <a:close/>
                    <a:moveTo>
                      <a:pt x="163" y="1"/>
                    </a:moveTo>
                    <a:cubicBezTo>
                      <a:pt x="135" y="1"/>
                      <a:pt x="108" y="7"/>
                      <a:pt x="84" y="18"/>
                    </a:cubicBezTo>
                    <a:cubicBezTo>
                      <a:pt x="36" y="54"/>
                      <a:pt x="1" y="114"/>
                      <a:pt x="1" y="173"/>
                    </a:cubicBezTo>
                    <a:lnTo>
                      <a:pt x="1" y="3293"/>
                    </a:lnTo>
                    <a:cubicBezTo>
                      <a:pt x="1" y="3352"/>
                      <a:pt x="24" y="3412"/>
                      <a:pt x="84" y="3447"/>
                    </a:cubicBezTo>
                    <a:cubicBezTo>
                      <a:pt x="120" y="3459"/>
                      <a:pt x="144" y="3471"/>
                      <a:pt x="179" y="3471"/>
                    </a:cubicBezTo>
                    <a:cubicBezTo>
                      <a:pt x="203" y="3471"/>
                      <a:pt x="239" y="3471"/>
                      <a:pt x="251" y="3459"/>
                    </a:cubicBezTo>
                    <a:lnTo>
                      <a:pt x="3227" y="1900"/>
                    </a:lnTo>
                    <a:cubicBezTo>
                      <a:pt x="3287" y="1864"/>
                      <a:pt x="3311" y="1804"/>
                      <a:pt x="3311" y="1745"/>
                    </a:cubicBezTo>
                    <a:cubicBezTo>
                      <a:pt x="3311" y="1673"/>
                      <a:pt x="3287" y="1614"/>
                      <a:pt x="3227" y="1578"/>
                    </a:cubicBezTo>
                    <a:lnTo>
                      <a:pt x="251" y="18"/>
                    </a:lnTo>
                    <a:cubicBezTo>
                      <a:pt x="221" y="7"/>
                      <a:pt x="191" y="1"/>
                      <a:pt x="16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</p:grpSp>
      </p:grpSp>
      <p:sp>
        <p:nvSpPr>
          <p:cNvPr id="14" name="Google Shape;10436;p63">
            <a:extLst>
              <a:ext uri="{FF2B5EF4-FFF2-40B4-BE49-F238E27FC236}">
                <a16:creationId xmlns:a16="http://schemas.microsoft.com/office/drawing/2014/main" id="{2547551E-673B-8504-308F-717996EB20F1}"/>
              </a:ext>
            </a:extLst>
          </p:cNvPr>
          <p:cNvSpPr/>
          <p:nvPr/>
        </p:nvSpPr>
        <p:spPr>
          <a:xfrm>
            <a:off x="4152276" y="2672603"/>
            <a:ext cx="829824" cy="721672"/>
          </a:xfrm>
          <a:custGeom>
            <a:avLst/>
            <a:gdLst/>
            <a:ahLst/>
            <a:cxnLst/>
            <a:rect l="l" t="t" r="r" b="b"/>
            <a:pathLst>
              <a:path w="3752" h="3263" extrusionOk="0">
                <a:moveTo>
                  <a:pt x="1882" y="0"/>
                </a:moveTo>
                <a:cubicBezTo>
                  <a:pt x="1775" y="0"/>
                  <a:pt x="1692" y="96"/>
                  <a:pt x="1692" y="203"/>
                </a:cubicBezTo>
                <a:lnTo>
                  <a:pt x="1692" y="2013"/>
                </a:lnTo>
                <a:lnTo>
                  <a:pt x="120" y="2917"/>
                </a:lnTo>
                <a:cubicBezTo>
                  <a:pt x="37" y="2977"/>
                  <a:pt x="1" y="3084"/>
                  <a:pt x="48" y="3179"/>
                </a:cubicBezTo>
                <a:cubicBezTo>
                  <a:pt x="84" y="3239"/>
                  <a:pt x="156" y="3263"/>
                  <a:pt x="215" y="3263"/>
                </a:cubicBezTo>
                <a:cubicBezTo>
                  <a:pt x="239" y="3263"/>
                  <a:pt x="275" y="3251"/>
                  <a:pt x="298" y="3239"/>
                </a:cubicBezTo>
                <a:lnTo>
                  <a:pt x="1870" y="2322"/>
                </a:lnTo>
                <a:lnTo>
                  <a:pt x="3430" y="3239"/>
                </a:lnTo>
                <a:cubicBezTo>
                  <a:pt x="3454" y="3251"/>
                  <a:pt x="3489" y="3263"/>
                  <a:pt x="3513" y="3263"/>
                </a:cubicBezTo>
                <a:cubicBezTo>
                  <a:pt x="3573" y="3263"/>
                  <a:pt x="3656" y="3239"/>
                  <a:pt x="3680" y="3179"/>
                </a:cubicBezTo>
                <a:cubicBezTo>
                  <a:pt x="3751" y="3072"/>
                  <a:pt x="3727" y="2965"/>
                  <a:pt x="3632" y="2906"/>
                </a:cubicBezTo>
                <a:lnTo>
                  <a:pt x="2073" y="2001"/>
                </a:lnTo>
                <a:lnTo>
                  <a:pt x="2073" y="203"/>
                </a:lnTo>
                <a:cubicBezTo>
                  <a:pt x="2073" y="96"/>
                  <a:pt x="1989" y="0"/>
                  <a:pt x="1882" y="0"/>
                </a:cubicBezTo>
                <a:close/>
              </a:path>
            </a:pathLst>
          </a:custGeom>
          <a:solidFill>
            <a:srgbClr val="2726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" name="Google Shape;10437;p63">
            <a:extLst>
              <a:ext uri="{FF2B5EF4-FFF2-40B4-BE49-F238E27FC236}">
                <a16:creationId xmlns:a16="http://schemas.microsoft.com/office/drawing/2014/main" id="{9B3C9F58-13EE-929B-5781-152F618F4469}"/>
              </a:ext>
            </a:extLst>
          </p:cNvPr>
          <p:cNvSpPr/>
          <p:nvPr/>
        </p:nvSpPr>
        <p:spPr>
          <a:xfrm>
            <a:off x="4259077" y="1474216"/>
            <a:ext cx="613128" cy="810335"/>
          </a:xfrm>
          <a:custGeom>
            <a:avLst/>
            <a:gdLst/>
            <a:ahLst/>
            <a:cxnLst/>
            <a:rect l="l" t="t" r="r" b="b"/>
            <a:pathLst>
              <a:path w="4073" h="5383" extrusionOk="0">
                <a:moveTo>
                  <a:pt x="2084" y="369"/>
                </a:moveTo>
                <a:cubicBezTo>
                  <a:pt x="2584" y="369"/>
                  <a:pt x="2977" y="774"/>
                  <a:pt x="2977" y="1262"/>
                </a:cubicBezTo>
                <a:lnTo>
                  <a:pt x="2977" y="1381"/>
                </a:lnTo>
                <a:lnTo>
                  <a:pt x="2965" y="1381"/>
                </a:lnTo>
                <a:cubicBezTo>
                  <a:pt x="2703" y="1322"/>
                  <a:pt x="2620" y="965"/>
                  <a:pt x="2620" y="965"/>
                </a:cubicBezTo>
                <a:cubicBezTo>
                  <a:pt x="2608" y="893"/>
                  <a:pt x="2548" y="834"/>
                  <a:pt x="2477" y="810"/>
                </a:cubicBezTo>
                <a:cubicBezTo>
                  <a:pt x="2468" y="808"/>
                  <a:pt x="2458" y="807"/>
                  <a:pt x="2449" y="807"/>
                </a:cubicBezTo>
                <a:cubicBezTo>
                  <a:pt x="2385" y="807"/>
                  <a:pt x="2317" y="841"/>
                  <a:pt x="2286" y="893"/>
                </a:cubicBezTo>
                <a:cubicBezTo>
                  <a:pt x="1941" y="1369"/>
                  <a:pt x="1179" y="1369"/>
                  <a:pt x="1167" y="1369"/>
                </a:cubicBezTo>
                <a:cubicBezTo>
                  <a:pt x="1155" y="1369"/>
                  <a:pt x="1119" y="1369"/>
                  <a:pt x="1108" y="1381"/>
                </a:cubicBezTo>
                <a:lnTo>
                  <a:pt x="1108" y="1262"/>
                </a:lnTo>
                <a:cubicBezTo>
                  <a:pt x="1108" y="774"/>
                  <a:pt x="1512" y="369"/>
                  <a:pt x="2001" y="369"/>
                </a:cubicBezTo>
                <a:close/>
                <a:moveTo>
                  <a:pt x="3132" y="1905"/>
                </a:moveTo>
                <a:cubicBezTo>
                  <a:pt x="3155" y="1929"/>
                  <a:pt x="3179" y="1953"/>
                  <a:pt x="3179" y="2000"/>
                </a:cubicBezTo>
                <a:cubicBezTo>
                  <a:pt x="3179" y="2048"/>
                  <a:pt x="3144" y="2096"/>
                  <a:pt x="3120" y="2119"/>
                </a:cubicBezTo>
                <a:lnTo>
                  <a:pt x="3120" y="1905"/>
                </a:lnTo>
                <a:close/>
                <a:moveTo>
                  <a:pt x="977" y="1881"/>
                </a:moveTo>
                <a:lnTo>
                  <a:pt x="977" y="2143"/>
                </a:lnTo>
                <a:cubicBezTo>
                  <a:pt x="929" y="2108"/>
                  <a:pt x="893" y="2060"/>
                  <a:pt x="893" y="2000"/>
                </a:cubicBezTo>
                <a:cubicBezTo>
                  <a:pt x="893" y="1965"/>
                  <a:pt x="917" y="1929"/>
                  <a:pt x="941" y="1905"/>
                </a:cubicBezTo>
                <a:cubicBezTo>
                  <a:pt x="953" y="1905"/>
                  <a:pt x="953" y="1905"/>
                  <a:pt x="977" y="1881"/>
                </a:cubicBezTo>
                <a:close/>
                <a:moveTo>
                  <a:pt x="2358" y="1346"/>
                </a:moveTo>
                <a:cubicBezTo>
                  <a:pt x="2429" y="1477"/>
                  <a:pt x="2548" y="1619"/>
                  <a:pt x="2715" y="1691"/>
                </a:cubicBezTo>
                <a:lnTo>
                  <a:pt x="2715" y="2227"/>
                </a:lnTo>
                <a:cubicBezTo>
                  <a:pt x="2739" y="2572"/>
                  <a:pt x="2465" y="2834"/>
                  <a:pt x="2132" y="2834"/>
                </a:cubicBezTo>
                <a:lnTo>
                  <a:pt x="1953" y="2834"/>
                </a:lnTo>
                <a:cubicBezTo>
                  <a:pt x="1631" y="2834"/>
                  <a:pt x="1346" y="2572"/>
                  <a:pt x="1346" y="2227"/>
                </a:cubicBezTo>
                <a:lnTo>
                  <a:pt x="1346" y="1738"/>
                </a:lnTo>
                <a:cubicBezTo>
                  <a:pt x="1596" y="1703"/>
                  <a:pt x="2024" y="1619"/>
                  <a:pt x="2358" y="1346"/>
                </a:cubicBezTo>
                <a:close/>
                <a:moveTo>
                  <a:pt x="2262" y="3215"/>
                </a:moveTo>
                <a:lnTo>
                  <a:pt x="2262" y="3310"/>
                </a:lnTo>
                <a:lnTo>
                  <a:pt x="2251" y="3310"/>
                </a:lnTo>
                <a:lnTo>
                  <a:pt x="2048" y="3536"/>
                </a:lnTo>
                <a:lnTo>
                  <a:pt x="1846" y="3346"/>
                </a:lnTo>
                <a:lnTo>
                  <a:pt x="1846" y="3215"/>
                </a:lnTo>
                <a:close/>
                <a:moveTo>
                  <a:pt x="2001" y="0"/>
                </a:moveTo>
                <a:cubicBezTo>
                  <a:pt x="1298" y="0"/>
                  <a:pt x="727" y="560"/>
                  <a:pt x="727" y="1262"/>
                </a:cubicBezTo>
                <a:lnTo>
                  <a:pt x="727" y="1584"/>
                </a:lnTo>
                <a:cubicBezTo>
                  <a:pt x="608" y="1691"/>
                  <a:pt x="536" y="1846"/>
                  <a:pt x="536" y="2000"/>
                </a:cubicBezTo>
                <a:cubicBezTo>
                  <a:pt x="536" y="2286"/>
                  <a:pt x="762" y="2524"/>
                  <a:pt x="1024" y="2536"/>
                </a:cubicBezTo>
                <a:cubicBezTo>
                  <a:pt x="1108" y="2762"/>
                  <a:pt x="1262" y="2953"/>
                  <a:pt x="1465" y="3072"/>
                </a:cubicBezTo>
                <a:lnTo>
                  <a:pt x="1465" y="3179"/>
                </a:lnTo>
                <a:lnTo>
                  <a:pt x="691" y="3477"/>
                </a:lnTo>
                <a:cubicBezTo>
                  <a:pt x="608" y="3512"/>
                  <a:pt x="0" y="3751"/>
                  <a:pt x="0" y="4525"/>
                </a:cubicBezTo>
                <a:lnTo>
                  <a:pt x="0" y="5191"/>
                </a:lnTo>
                <a:cubicBezTo>
                  <a:pt x="0" y="5298"/>
                  <a:pt x="96" y="5382"/>
                  <a:pt x="191" y="5382"/>
                </a:cubicBezTo>
                <a:lnTo>
                  <a:pt x="667" y="5382"/>
                </a:lnTo>
                <a:cubicBezTo>
                  <a:pt x="774" y="5382"/>
                  <a:pt x="869" y="5298"/>
                  <a:pt x="869" y="5191"/>
                </a:cubicBezTo>
                <a:cubicBezTo>
                  <a:pt x="869" y="5084"/>
                  <a:pt x="774" y="5001"/>
                  <a:pt x="667" y="5001"/>
                </a:cubicBezTo>
                <a:lnTo>
                  <a:pt x="369" y="5001"/>
                </a:lnTo>
                <a:lnTo>
                  <a:pt x="369" y="4501"/>
                </a:lnTo>
                <a:cubicBezTo>
                  <a:pt x="369" y="3989"/>
                  <a:pt x="786" y="3834"/>
                  <a:pt x="810" y="3822"/>
                </a:cubicBezTo>
                <a:lnTo>
                  <a:pt x="822" y="3822"/>
                </a:lnTo>
                <a:lnTo>
                  <a:pt x="1536" y="3536"/>
                </a:lnTo>
                <a:lnTo>
                  <a:pt x="1905" y="3905"/>
                </a:lnTo>
                <a:cubicBezTo>
                  <a:pt x="1941" y="3941"/>
                  <a:pt x="2001" y="3965"/>
                  <a:pt x="2036" y="3965"/>
                </a:cubicBezTo>
                <a:cubicBezTo>
                  <a:pt x="2084" y="3965"/>
                  <a:pt x="2143" y="3953"/>
                  <a:pt x="2179" y="3905"/>
                </a:cubicBezTo>
                <a:lnTo>
                  <a:pt x="2536" y="3536"/>
                </a:lnTo>
                <a:lnTo>
                  <a:pt x="3251" y="3822"/>
                </a:lnTo>
                <a:lnTo>
                  <a:pt x="3263" y="3822"/>
                </a:lnTo>
                <a:cubicBezTo>
                  <a:pt x="3275" y="3822"/>
                  <a:pt x="3691" y="3989"/>
                  <a:pt x="3691" y="4501"/>
                </a:cubicBezTo>
                <a:lnTo>
                  <a:pt x="3691" y="5001"/>
                </a:lnTo>
                <a:lnTo>
                  <a:pt x="1310" y="5001"/>
                </a:lnTo>
                <a:cubicBezTo>
                  <a:pt x="1203" y="5001"/>
                  <a:pt x="1119" y="5084"/>
                  <a:pt x="1119" y="5191"/>
                </a:cubicBezTo>
                <a:cubicBezTo>
                  <a:pt x="1119" y="5298"/>
                  <a:pt x="1203" y="5382"/>
                  <a:pt x="1310" y="5382"/>
                </a:cubicBezTo>
                <a:lnTo>
                  <a:pt x="3882" y="5382"/>
                </a:lnTo>
                <a:cubicBezTo>
                  <a:pt x="3888" y="5383"/>
                  <a:pt x="3894" y="5383"/>
                  <a:pt x="3900" y="5383"/>
                </a:cubicBezTo>
                <a:cubicBezTo>
                  <a:pt x="3989" y="5383"/>
                  <a:pt x="4072" y="5303"/>
                  <a:pt x="4072" y="5203"/>
                </a:cubicBezTo>
                <a:lnTo>
                  <a:pt x="4072" y="4536"/>
                </a:lnTo>
                <a:cubicBezTo>
                  <a:pt x="4072" y="3763"/>
                  <a:pt x="3477" y="3524"/>
                  <a:pt x="3382" y="3489"/>
                </a:cubicBezTo>
                <a:lnTo>
                  <a:pt x="2620" y="3191"/>
                </a:lnTo>
                <a:lnTo>
                  <a:pt x="2620" y="3096"/>
                </a:lnTo>
                <a:cubicBezTo>
                  <a:pt x="2834" y="2977"/>
                  <a:pt x="2977" y="2774"/>
                  <a:pt x="3048" y="2536"/>
                </a:cubicBezTo>
                <a:cubicBezTo>
                  <a:pt x="3322" y="2524"/>
                  <a:pt x="3548" y="2286"/>
                  <a:pt x="3548" y="2000"/>
                </a:cubicBezTo>
                <a:cubicBezTo>
                  <a:pt x="3548" y="1846"/>
                  <a:pt x="3465" y="1691"/>
                  <a:pt x="3346" y="1584"/>
                </a:cubicBezTo>
                <a:lnTo>
                  <a:pt x="3346" y="1262"/>
                </a:lnTo>
                <a:cubicBezTo>
                  <a:pt x="3346" y="560"/>
                  <a:pt x="2786" y="0"/>
                  <a:pt x="2084" y="0"/>
                </a:cubicBezTo>
                <a:close/>
              </a:path>
            </a:pathLst>
          </a:cu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701;p31">
            <a:extLst>
              <a:ext uri="{FF2B5EF4-FFF2-40B4-BE49-F238E27FC236}">
                <a16:creationId xmlns:a16="http://schemas.microsoft.com/office/drawing/2014/main" id="{3910A2AF-278F-0816-B2BD-59DB8E27F51B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957455" y="2233358"/>
            <a:ext cx="1265474" cy="46081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dirty="0">
                <a:latin typeface="+mj-lt"/>
              </a:rPr>
              <a:t>Laurentin</a:t>
            </a:r>
            <a:endParaRPr sz="1800" dirty="0">
              <a:latin typeface="+mj-lt"/>
            </a:endParaRPr>
          </a:p>
        </p:txBody>
      </p:sp>
      <p:sp>
        <p:nvSpPr>
          <p:cNvPr id="47" name="Google Shape;701;p31">
            <a:extLst>
              <a:ext uri="{FF2B5EF4-FFF2-40B4-BE49-F238E27FC236}">
                <a16:creationId xmlns:a16="http://schemas.microsoft.com/office/drawing/2014/main" id="{812F743C-F34A-71B3-A609-CFE62E264FB5}"/>
              </a:ext>
            </a:extLst>
          </p:cNvPr>
          <p:cNvSpPr txBox="1">
            <a:spLocks/>
          </p:cNvSpPr>
          <p:nvPr/>
        </p:nvSpPr>
        <p:spPr>
          <a:xfrm>
            <a:off x="3009914" y="4012345"/>
            <a:ext cx="1265474" cy="460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>
            <a:pPr marL="0" indent="0"/>
            <a:r>
              <a:rPr lang="fr-FR" sz="2000" dirty="0">
                <a:latin typeface="+mj-lt"/>
              </a:rPr>
              <a:t>Mathis</a:t>
            </a:r>
            <a:endParaRPr lang="fr-FR" sz="1800" dirty="0">
              <a:latin typeface="+mj-lt"/>
            </a:endParaRPr>
          </a:p>
        </p:txBody>
      </p:sp>
      <p:sp>
        <p:nvSpPr>
          <p:cNvPr id="48" name="Google Shape;701;p31">
            <a:extLst>
              <a:ext uri="{FF2B5EF4-FFF2-40B4-BE49-F238E27FC236}">
                <a16:creationId xmlns:a16="http://schemas.microsoft.com/office/drawing/2014/main" id="{55A05933-1F5E-7986-8609-224610ED0F57}"/>
              </a:ext>
            </a:extLst>
          </p:cNvPr>
          <p:cNvSpPr txBox="1">
            <a:spLocks/>
          </p:cNvSpPr>
          <p:nvPr/>
        </p:nvSpPr>
        <p:spPr>
          <a:xfrm>
            <a:off x="4809528" y="4012345"/>
            <a:ext cx="1265474" cy="460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>
            <a:pPr marL="0" indent="0"/>
            <a:r>
              <a:rPr lang="fr-FR" sz="2000" dirty="0">
                <a:latin typeface="+mj-lt"/>
              </a:rPr>
              <a:t>Mathieu</a:t>
            </a:r>
            <a:endParaRPr lang="fr-FR" sz="1800" dirty="0">
              <a:latin typeface="+mj-lt"/>
            </a:endParaRPr>
          </a:p>
        </p:txBody>
      </p:sp>
      <p:sp>
        <p:nvSpPr>
          <p:cNvPr id="51" name="Google Shape;701;p31">
            <a:extLst>
              <a:ext uri="{FF2B5EF4-FFF2-40B4-BE49-F238E27FC236}">
                <a16:creationId xmlns:a16="http://schemas.microsoft.com/office/drawing/2014/main" id="{2EFBE21C-EDAC-77EC-2BB5-1725834E7890}"/>
              </a:ext>
            </a:extLst>
          </p:cNvPr>
          <p:cNvSpPr txBox="1">
            <a:spLocks/>
          </p:cNvSpPr>
          <p:nvPr/>
        </p:nvSpPr>
        <p:spPr>
          <a:xfrm>
            <a:off x="4938812" y="627237"/>
            <a:ext cx="4193444" cy="460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>
            <a:pPr marL="0" indent="0"/>
            <a:r>
              <a:rPr lang="fr-FR" sz="1800" dirty="0">
                <a:latin typeface="+mj-lt"/>
              </a:rPr>
              <a:t>« I made Chess 2.0 » de </a:t>
            </a:r>
            <a:r>
              <a:rPr lang="fr-FR" sz="1800" dirty="0" err="1">
                <a:latin typeface="+mj-lt"/>
              </a:rPr>
              <a:t>From</a:t>
            </a:r>
            <a:r>
              <a:rPr lang="fr-FR" sz="1800" dirty="0">
                <a:latin typeface="+mj-lt"/>
              </a:rPr>
              <a:t> Scratch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Modèle 3D 10">
                <a:extLst>
                  <a:ext uri="{FF2B5EF4-FFF2-40B4-BE49-F238E27FC236}">
                    <a16:creationId xmlns:a16="http://schemas.microsoft.com/office/drawing/2014/main" id="{85519524-A65E-1EB1-E310-5A7BC41B36D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073488950"/>
                  </p:ext>
                </p:extLst>
              </p:nvPr>
            </p:nvGraphicFramePr>
            <p:xfrm rot="-240000">
              <a:off x="6166565" y="896007"/>
              <a:ext cx="3088976" cy="2733054"/>
            </p:xfrm>
            <a:graphic>
              <a:graphicData uri="http://schemas.microsoft.com/office/drawing/2017/model3d">
                <am3d:model3d r:embed="rId3">
                  <am3d:spPr>
                    <a:xfrm rot="-240000">
                      <a:off x="0" y="0"/>
                      <a:ext cx="3088976" cy="2733054"/>
                    </a:xfrm>
                    <a:prstGeom prst="rect">
                      <a:avLst/>
                    </a:prstGeom>
                  </am3d:spPr>
                  <am3d:camera>
                    <am3d:pos x="0" y="0" z="6657433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061" d="1000000"/>
                    <am3d:preTrans dx="-12989690" dy="-493608" dz="-12989690"/>
                    <am3d:scale>
                      <am3d:sx n="1000000" d="1000000"/>
                      <am3d:sy n="1000000" d="1000000"/>
                      <am3d:sz n="1000000" d="1000000"/>
                    </am3d:scale>
                    <am3d:rot ax="3564778" ay="-159604" az="-269366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375346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Modèle 3D 10">
                <a:extLst>
                  <a:ext uri="{FF2B5EF4-FFF2-40B4-BE49-F238E27FC236}">
                    <a16:creationId xmlns:a16="http://schemas.microsoft.com/office/drawing/2014/main" id="{85519524-A65E-1EB1-E310-5A7BC41B36D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-240000">
                <a:off x="6166565" y="896007"/>
                <a:ext cx="3088976" cy="2733054"/>
              </a:xfrm>
              <a:prstGeom prst="rect">
                <a:avLst/>
              </a:prstGeom>
            </p:spPr>
          </p:pic>
        </mc:Fallback>
      </mc:AlternateContent>
      <p:pic>
        <p:nvPicPr>
          <p:cNvPr id="13" name="Image 12" descr="Une image contenant carré, jeu de plateau, pièce de jeu d’échecs, échecs&#10;&#10;Le contenu généré par l’IA peut être incorrect.">
            <a:extLst>
              <a:ext uri="{FF2B5EF4-FFF2-40B4-BE49-F238E27FC236}">
                <a16:creationId xmlns:a16="http://schemas.microsoft.com/office/drawing/2014/main" id="{4D3BA323-0771-B598-00DB-F4770D117146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3942" y="1474216"/>
            <a:ext cx="2042247" cy="2042247"/>
          </a:xfrm>
          <a:prstGeom prst="rect">
            <a:avLst/>
          </a:prstGeom>
        </p:spPr>
      </p:pic>
      <p:sp>
        <p:nvSpPr>
          <p:cNvPr id="31" name="Google Shape;10437;p63">
            <a:extLst>
              <a:ext uri="{FF2B5EF4-FFF2-40B4-BE49-F238E27FC236}">
                <a16:creationId xmlns:a16="http://schemas.microsoft.com/office/drawing/2014/main" id="{54566BD6-1F69-A5CC-6C80-03CFCBA02D73}"/>
              </a:ext>
            </a:extLst>
          </p:cNvPr>
          <p:cNvSpPr/>
          <p:nvPr/>
        </p:nvSpPr>
        <p:spPr>
          <a:xfrm>
            <a:off x="597378" y="5255564"/>
            <a:ext cx="613128" cy="810335"/>
          </a:xfrm>
          <a:custGeom>
            <a:avLst/>
            <a:gdLst/>
            <a:ahLst/>
            <a:cxnLst/>
            <a:rect l="l" t="t" r="r" b="b"/>
            <a:pathLst>
              <a:path w="4073" h="5383" extrusionOk="0">
                <a:moveTo>
                  <a:pt x="2084" y="369"/>
                </a:moveTo>
                <a:cubicBezTo>
                  <a:pt x="2584" y="369"/>
                  <a:pt x="2977" y="774"/>
                  <a:pt x="2977" y="1262"/>
                </a:cubicBezTo>
                <a:lnTo>
                  <a:pt x="2977" y="1381"/>
                </a:lnTo>
                <a:lnTo>
                  <a:pt x="2965" y="1381"/>
                </a:lnTo>
                <a:cubicBezTo>
                  <a:pt x="2703" y="1322"/>
                  <a:pt x="2620" y="965"/>
                  <a:pt x="2620" y="965"/>
                </a:cubicBezTo>
                <a:cubicBezTo>
                  <a:pt x="2608" y="893"/>
                  <a:pt x="2548" y="834"/>
                  <a:pt x="2477" y="810"/>
                </a:cubicBezTo>
                <a:cubicBezTo>
                  <a:pt x="2468" y="808"/>
                  <a:pt x="2458" y="807"/>
                  <a:pt x="2449" y="807"/>
                </a:cubicBezTo>
                <a:cubicBezTo>
                  <a:pt x="2385" y="807"/>
                  <a:pt x="2317" y="841"/>
                  <a:pt x="2286" y="893"/>
                </a:cubicBezTo>
                <a:cubicBezTo>
                  <a:pt x="1941" y="1369"/>
                  <a:pt x="1179" y="1369"/>
                  <a:pt x="1167" y="1369"/>
                </a:cubicBezTo>
                <a:cubicBezTo>
                  <a:pt x="1155" y="1369"/>
                  <a:pt x="1119" y="1369"/>
                  <a:pt x="1108" y="1381"/>
                </a:cubicBezTo>
                <a:lnTo>
                  <a:pt x="1108" y="1262"/>
                </a:lnTo>
                <a:cubicBezTo>
                  <a:pt x="1108" y="774"/>
                  <a:pt x="1512" y="369"/>
                  <a:pt x="2001" y="369"/>
                </a:cubicBezTo>
                <a:close/>
                <a:moveTo>
                  <a:pt x="3132" y="1905"/>
                </a:moveTo>
                <a:cubicBezTo>
                  <a:pt x="3155" y="1929"/>
                  <a:pt x="3179" y="1953"/>
                  <a:pt x="3179" y="2000"/>
                </a:cubicBezTo>
                <a:cubicBezTo>
                  <a:pt x="3179" y="2048"/>
                  <a:pt x="3144" y="2096"/>
                  <a:pt x="3120" y="2119"/>
                </a:cubicBezTo>
                <a:lnTo>
                  <a:pt x="3120" y="1905"/>
                </a:lnTo>
                <a:close/>
                <a:moveTo>
                  <a:pt x="977" y="1881"/>
                </a:moveTo>
                <a:lnTo>
                  <a:pt x="977" y="2143"/>
                </a:lnTo>
                <a:cubicBezTo>
                  <a:pt x="929" y="2108"/>
                  <a:pt x="893" y="2060"/>
                  <a:pt x="893" y="2000"/>
                </a:cubicBezTo>
                <a:cubicBezTo>
                  <a:pt x="893" y="1965"/>
                  <a:pt x="917" y="1929"/>
                  <a:pt x="941" y="1905"/>
                </a:cubicBezTo>
                <a:cubicBezTo>
                  <a:pt x="953" y="1905"/>
                  <a:pt x="953" y="1905"/>
                  <a:pt x="977" y="1881"/>
                </a:cubicBezTo>
                <a:close/>
                <a:moveTo>
                  <a:pt x="2358" y="1346"/>
                </a:moveTo>
                <a:cubicBezTo>
                  <a:pt x="2429" y="1477"/>
                  <a:pt x="2548" y="1619"/>
                  <a:pt x="2715" y="1691"/>
                </a:cubicBezTo>
                <a:lnTo>
                  <a:pt x="2715" y="2227"/>
                </a:lnTo>
                <a:cubicBezTo>
                  <a:pt x="2739" y="2572"/>
                  <a:pt x="2465" y="2834"/>
                  <a:pt x="2132" y="2834"/>
                </a:cubicBezTo>
                <a:lnTo>
                  <a:pt x="1953" y="2834"/>
                </a:lnTo>
                <a:cubicBezTo>
                  <a:pt x="1631" y="2834"/>
                  <a:pt x="1346" y="2572"/>
                  <a:pt x="1346" y="2227"/>
                </a:cubicBezTo>
                <a:lnTo>
                  <a:pt x="1346" y="1738"/>
                </a:lnTo>
                <a:cubicBezTo>
                  <a:pt x="1596" y="1703"/>
                  <a:pt x="2024" y="1619"/>
                  <a:pt x="2358" y="1346"/>
                </a:cubicBezTo>
                <a:close/>
                <a:moveTo>
                  <a:pt x="2262" y="3215"/>
                </a:moveTo>
                <a:lnTo>
                  <a:pt x="2262" y="3310"/>
                </a:lnTo>
                <a:lnTo>
                  <a:pt x="2251" y="3310"/>
                </a:lnTo>
                <a:lnTo>
                  <a:pt x="2048" y="3536"/>
                </a:lnTo>
                <a:lnTo>
                  <a:pt x="1846" y="3346"/>
                </a:lnTo>
                <a:lnTo>
                  <a:pt x="1846" y="3215"/>
                </a:lnTo>
                <a:close/>
                <a:moveTo>
                  <a:pt x="2001" y="0"/>
                </a:moveTo>
                <a:cubicBezTo>
                  <a:pt x="1298" y="0"/>
                  <a:pt x="727" y="560"/>
                  <a:pt x="727" y="1262"/>
                </a:cubicBezTo>
                <a:lnTo>
                  <a:pt x="727" y="1584"/>
                </a:lnTo>
                <a:cubicBezTo>
                  <a:pt x="608" y="1691"/>
                  <a:pt x="536" y="1846"/>
                  <a:pt x="536" y="2000"/>
                </a:cubicBezTo>
                <a:cubicBezTo>
                  <a:pt x="536" y="2286"/>
                  <a:pt x="762" y="2524"/>
                  <a:pt x="1024" y="2536"/>
                </a:cubicBezTo>
                <a:cubicBezTo>
                  <a:pt x="1108" y="2762"/>
                  <a:pt x="1262" y="2953"/>
                  <a:pt x="1465" y="3072"/>
                </a:cubicBezTo>
                <a:lnTo>
                  <a:pt x="1465" y="3179"/>
                </a:lnTo>
                <a:lnTo>
                  <a:pt x="691" y="3477"/>
                </a:lnTo>
                <a:cubicBezTo>
                  <a:pt x="608" y="3512"/>
                  <a:pt x="0" y="3751"/>
                  <a:pt x="0" y="4525"/>
                </a:cubicBezTo>
                <a:lnTo>
                  <a:pt x="0" y="5191"/>
                </a:lnTo>
                <a:cubicBezTo>
                  <a:pt x="0" y="5298"/>
                  <a:pt x="96" y="5382"/>
                  <a:pt x="191" y="5382"/>
                </a:cubicBezTo>
                <a:lnTo>
                  <a:pt x="667" y="5382"/>
                </a:lnTo>
                <a:cubicBezTo>
                  <a:pt x="774" y="5382"/>
                  <a:pt x="869" y="5298"/>
                  <a:pt x="869" y="5191"/>
                </a:cubicBezTo>
                <a:cubicBezTo>
                  <a:pt x="869" y="5084"/>
                  <a:pt x="774" y="5001"/>
                  <a:pt x="667" y="5001"/>
                </a:cubicBezTo>
                <a:lnTo>
                  <a:pt x="369" y="5001"/>
                </a:lnTo>
                <a:lnTo>
                  <a:pt x="369" y="4501"/>
                </a:lnTo>
                <a:cubicBezTo>
                  <a:pt x="369" y="3989"/>
                  <a:pt x="786" y="3834"/>
                  <a:pt x="810" y="3822"/>
                </a:cubicBezTo>
                <a:lnTo>
                  <a:pt x="822" y="3822"/>
                </a:lnTo>
                <a:lnTo>
                  <a:pt x="1536" y="3536"/>
                </a:lnTo>
                <a:lnTo>
                  <a:pt x="1905" y="3905"/>
                </a:lnTo>
                <a:cubicBezTo>
                  <a:pt x="1941" y="3941"/>
                  <a:pt x="2001" y="3965"/>
                  <a:pt x="2036" y="3965"/>
                </a:cubicBezTo>
                <a:cubicBezTo>
                  <a:pt x="2084" y="3965"/>
                  <a:pt x="2143" y="3953"/>
                  <a:pt x="2179" y="3905"/>
                </a:cubicBezTo>
                <a:lnTo>
                  <a:pt x="2536" y="3536"/>
                </a:lnTo>
                <a:lnTo>
                  <a:pt x="3251" y="3822"/>
                </a:lnTo>
                <a:lnTo>
                  <a:pt x="3263" y="3822"/>
                </a:lnTo>
                <a:cubicBezTo>
                  <a:pt x="3275" y="3822"/>
                  <a:pt x="3691" y="3989"/>
                  <a:pt x="3691" y="4501"/>
                </a:cubicBezTo>
                <a:lnTo>
                  <a:pt x="3691" y="5001"/>
                </a:lnTo>
                <a:lnTo>
                  <a:pt x="1310" y="5001"/>
                </a:lnTo>
                <a:cubicBezTo>
                  <a:pt x="1203" y="5001"/>
                  <a:pt x="1119" y="5084"/>
                  <a:pt x="1119" y="5191"/>
                </a:cubicBezTo>
                <a:cubicBezTo>
                  <a:pt x="1119" y="5298"/>
                  <a:pt x="1203" y="5382"/>
                  <a:pt x="1310" y="5382"/>
                </a:cubicBezTo>
                <a:lnTo>
                  <a:pt x="3882" y="5382"/>
                </a:lnTo>
                <a:cubicBezTo>
                  <a:pt x="3888" y="5383"/>
                  <a:pt x="3894" y="5383"/>
                  <a:pt x="3900" y="5383"/>
                </a:cubicBezTo>
                <a:cubicBezTo>
                  <a:pt x="3989" y="5383"/>
                  <a:pt x="4072" y="5303"/>
                  <a:pt x="4072" y="5203"/>
                </a:cubicBezTo>
                <a:lnTo>
                  <a:pt x="4072" y="4536"/>
                </a:lnTo>
                <a:cubicBezTo>
                  <a:pt x="4072" y="3763"/>
                  <a:pt x="3477" y="3524"/>
                  <a:pt x="3382" y="3489"/>
                </a:cubicBezTo>
                <a:lnTo>
                  <a:pt x="2620" y="3191"/>
                </a:lnTo>
                <a:lnTo>
                  <a:pt x="2620" y="3096"/>
                </a:lnTo>
                <a:cubicBezTo>
                  <a:pt x="2834" y="2977"/>
                  <a:pt x="2977" y="2774"/>
                  <a:pt x="3048" y="2536"/>
                </a:cubicBezTo>
                <a:cubicBezTo>
                  <a:pt x="3322" y="2524"/>
                  <a:pt x="3548" y="2286"/>
                  <a:pt x="3548" y="2000"/>
                </a:cubicBezTo>
                <a:cubicBezTo>
                  <a:pt x="3548" y="1846"/>
                  <a:pt x="3465" y="1691"/>
                  <a:pt x="3346" y="1584"/>
                </a:cubicBezTo>
                <a:lnTo>
                  <a:pt x="3346" y="1262"/>
                </a:lnTo>
                <a:cubicBezTo>
                  <a:pt x="3346" y="560"/>
                  <a:pt x="2786" y="0"/>
                  <a:pt x="2084" y="0"/>
                </a:cubicBezTo>
                <a:close/>
              </a:path>
            </a:pathLst>
          </a:cu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0" name="Google Shape;10437;p63">
            <a:extLst>
              <a:ext uri="{FF2B5EF4-FFF2-40B4-BE49-F238E27FC236}">
                <a16:creationId xmlns:a16="http://schemas.microsoft.com/office/drawing/2014/main" id="{00BFD271-C0E7-6E50-D9A0-CF284796E029}"/>
              </a:ext>
            </a:extLst>
          </p:cNvPr>
          <p:cNvSpPr/>
          <p:nvPr/>
        </p:nvSpPr>
        <p:spPr>
          <a:xfrm>
            <a:off x="7495713" y="5255564"/>
            <a:ext cx="613128" cy="810335"/>
          </a:xfrm>
          <a:custGeom>
            <a:avLst/>
            <a:gdLst/>
            <a:ahLst/>
            <a:cxnLst/>
            <a:rect l="l" t="t" r="r" b="b"/>
            <a:pathLst>
              <a:path w="4073" h="5383" extrusionOk="0">
                <a:moveTo>
                  <a:pt x="2084" y="369"/>
                </a:moveTo>
                <a:cubicBezTo>
                  <a:pt x="2584" y="369"/>
                  <a:pt x="2977" y="774"/>
                  <a:pt x="2977" y="1262"/>
                </a:cubicBezTo>
                <a:lnTo>
                  <a:pt x="2977" y="1381"/>
                </a:lnTo>
                <a:lnTo>
                  <a:pt x="2965" y="1381"/>
                </a:lnTo>
                <a:cubicBezTo>
                  <a:pt x="2703" y="1322"/>
                  <a:pt x="2620" y="965"/>
                  <a:pt x="2620" y="965"/>
                </a:cubicBezTo>
                <a:cubicBezTo>
                  <a:pt x="2608" y="893"/>
                  <a:pt x="2548" y="834"/>
                  <a:pt x="2477" y="810"/>
                </a:cubicBezTo>
                <a:cubicBezTo>
                  <a:pt x="2468" y="808"/>
                  <a:pt x="2458" y="807"/>
                  <a:pt x="2449" y="807"/>
                </a:cubicBezTo>
                <a:cubicBezTo>
                  <a:pt x="2385" y="807"/>
                  <a:pt x="2317" y="841"/>
                  <a:pt x="2286" y="893"/>
                </a:cubicBezTo>
                <a:cubicBezTo>
                  <a:pt x="1941" y="1369"/>
                  <a:pt x="1179" y="1369"/>
                  <a:pt x="1167" y="1369"/>
                </a:cubicBezTo>
                <a:cubicBezTo>
                  <a:pt x="1155" y="1369"/>
                  <a:pt x="1119" y="1369"/>
                  <a:pt x="1108" y="1381"/>
                </a:cubicBezTo>
                <a:lnTo>
                  <a:pt x="1108" y="1262"/>
                </a:lnTo>
                <a:cubicBezTo>
                  <a:pt x="1108" y="774"/>
                  <a:pt x="1512" y="369"/>
                  <a:pt x="2001" y="369"/>
                </a:cubicBezTo>
                <a:close/>
                <a:moveTo>
                  <a:pt x="3132" y="1905"/>
                </a:moveTo>
                <a:cubicBezTo>
                  <a:pt x="3155" y="1929"/>
                  <a:pt x="3179" y="1953"/>
                  <a:pt x="3179" y="2000"/>
                </a:cubicBezTo>
                <a:cubicBezTo>
                  <a:pt x="3179" y="2048"/>
                  <a:pt x="3144" y="2096"/>
                  <a:pt x="3120" y="2119"/>
                </a:cubicBezTo>
                <a:lnTo>
                  <a:pt x="3120" y="1905"/>
                </a:lnTo>
                <a:close/>
                <a:moveTo>
                  <a:pt x="977" y="1881"/>
                </a:moveTo>
                <a:lnTo>
                  <a:pt x="977" y="2143"/>
                </a:lnTo>
                <a:cubicBezTo>
                  <a:pt x="929" y="2108"/>
                  <a:pt x="893" y="2060"/>
                  <a:pt x="893" y="2000"/>
                </a:cubicBezTo>
                <a:cubicBezTo>
                  <a:pt x="893" y="1965"/>
                  <a:pt x="917" y="1929"/>
                  <a:pt x="941" y="1905"/>
                </a:cubicBezTo>
                <a:cubicBezTo>
                  <a:pt x="953" y="1905"/>
                  <a:pt x="953" y="1905"/>
                  <a:pt x="977" y="1881"/>
                </a:cubicBezTo>
                <a:close/>
                <a:moveTo>
                  <a:pt x="2358" y="1346"/>
                </a:moveTo>
                <a:cubicBezTo>
                  <a:pt x="2429" y="1477"/>
                  <a:pt x="2548" y="1619"/>
                  <a:pt x="2715" y="1691"/>
                </a:cubicBezTo>
                <a:lnTo>
                  <a:pt x="2715" y="2227"/>
                </a:lnTo>
                <a:cubicBezTo>
                  <a:pt x="2739" y="2572"/>
                  <a:pt x="2465" y="2834"/>
                  <a:pt x="2132" y="2834"/>
                </a:cubicBezTo>
                <a:lnTo>
                  <a:pt x="1953" y="2834"/>
                </a:lnTo>
                <a:cubicBezTo>
                  <a:pt x="1631" y="2834"/>
                  <a:pt x="1346" y="2572"/>
                  <a:pt x="1346" y="2227"/>
                </a:cubicBezTo>
                <a:lnTo>
                  <a:pt x="1346" y="1738"/>
                </a:lnTo>
                <a:cubicBezTo>
                  <a:pt x="1596" y="1703"/>
                  <a:pt x="2024" y="1619"/>
                  <a:pt x="2358" y="1346"/>
                </a:cubicBezTo>
                <a:close/>
                <a:moveTo>
                  <a:pt x="2262" y="3215"/>
                </a:moveTo>
                <a:lnTo>
                  <a:pt x="2262" y="3310"/>
                </a:lnTo>
                <a:lnTo>
                  <a:pt x="2251" y="3310"/>
                </a:lnTo>
                <a:lnTo>
                  <a:pt x="2048" y="3536"/>
                </a:lnTo>
                <a:lnTo>
                  <a:pt x="1846" y="3346"/>
                </a:lnTo>
                <a:lnTo>
                  <a:pt x="1846" y="3215"/>
                </a:lnTo>
                <a:close/>
                <a:moveTo>
                  <a:pt x="2001" y="0"/>
                </a:moveTo>
                <a:cubicBezTo>
                  <a:pt x="1298" y="0"/>
                  <a:pt x="727" y="560"/>
                  <a:pt x="727" y="1262"/>
                </a:cubicBezTo>
                <a:lnTo>
                  <a:pt x="727" y="1584"/>
                </a:lnTo>
                <a:cubicBezTo>
                  <a:pt x="608" y="1691"/>
                  <a:pt x="536" y="1846"/>
                  <a:pt x="536" y="2000"/>
                </a:cubicBezTo>
                <a:cubicBezTo>
                  <a:pt x="536" y="2286"/>
                  <a:pt x="762" y="2524"/>
                  <a:pt x="1024" y="2536"/>
                </a:cubicBezTo>
                <a:cubicBezTo>
                  <a:pt x="1108" y="2762"/>
                  <a:pt x="1262" y="2953"/>
                  <a:pt x="1465" y="3072"/>
                </a:cubicBezTo>
                <a:lnTo>
                  <a:pt x="1465" y="3179"/>
                </a:lnTo>
                <a:lnTo>
                  <a:pt x="691" y="3477"/>
                </a:lnTo>
                <a:cubicBezTo>
                  <a:pt x="608" y="3512"/>
                  <a:pt x="0" y="3751"/>
                  <a:pt x="0" y="4525"/>
                </a:cubicBezTo>
                <a:lnTo>
                  <a:pt x="0" y="5191"/>
                </a:lnTo>
                <a:cubicBezTo>
                  <a:pt x="0" y="5298"/>
                  <a:pt x="96" y="5382"/>
                  <a:pt x="191" y="5382"/>
                </a:cubicBezTo>
                <a:lnTo>
                  <a:pt x="667" y="5382"/>
                </a:lnTo>
                <a:cubicBezTo>
                  <a:pt x="774" y="5382"/>
                  <a:pt x="869" y="5298"/>
                  <a:pt x="869" y="5191"/>
                </a:cubicBezTo>
                <a:cubicBezTo>
                  <a:pt x="869" y="5084"/>
                  <a:pt x="774" y="5001"/>
                  <a:pt x="667" y="5001"/>
                </a:cubicBezTo>
                <a:lnTo>
                  <a:pt x="369" y="5001"/>
                </a:lnTo>
                <a:lnTo>
                  <a:pt x="369" y="4501"/>
                </a:lnTo>
                <a:cubicBezTo>
                  <a:pt x="369" y="3989"/>
                  <a:pt x="786" y="3834"/>
                  <a:pt x="810" y="3822"/>
                </a:cubicBezTo>
                <a:lnTo>
                  <a:pt x="822" y="3822"/>
                </a:lnTo>
                <a:lnTo>
                  <a:pt x="1536" y="3536"/>
                </a:lnTo>
                <a:lnTo>
                  <a:pt x="1905" y="3905"/>
                </a:lnTo>
                <a:cubicBezTo>
                  <a:pt x="1941" y="3941"/>
                  <a:pt x="2001" y="3965"/>
                  <a:pt x="2036" y="3965"/>
                </a:cubicBezTo>
                <a:cubicBezTo>
                  <a:pt x="2084" y="3965"/>
                  <a:pt x="2143" y="3953"/>
                  <a:pt x="2179" y="3905"/>
                </a:cubicBezTo>
                <a:lnTo>
                  <a:pt x="2536" y="3536"/>
                </a:lnTo>
                <a:lnTo>
                  <a:pt x="3251" y="3822"/>
                </a:lnTo>
                <a:lnTo>
                  <a:pt x="3263" y="3822"/>
                </a:lnTo>
                <a:cubicBezTo>
                  <a:pt x="3275" y="3822"/>
                  <a:pt x="3691" y="3989"/>
                  <a:pt x="3691" y="4501"/>
                </a:cubicBezTo>
                <a:lnTo>
                  <a:pt x="3691" y="5001"/>
                </a:lnTo>
                <a:lnTo>
                  <a:pt x="1310" y="5001"/>
                </a:lnTo>
                <a:cubicBezTo>
                  <a:pt x="1203" y="5001"/>
                  <a:pt x="1119" y="5084"/>
                  <a:pt x="1119" y="5191"/>
                </a:cubicBezTo>
                <a:cubicBezTo>
                  <a:pt x="1119" y="5298"/>
                  <a:pt x="1203" y="5382"/>
                  <a:pt x="1310" y="5382"/>
                </a:cubicBezTo>
                <a:lnTo>
                  <a:pt x="3882" y="5382"/>
                </a:lnTo>
                <a:cubicBezTo>
                  <a:pt x="3888" y="5383"/>
                  <a:pt x="3894" y="5383"/>
                  <a:pt x="3900" y="5383"/>
                </a:cubicBezTo>
                <a:cubicBezTo>
                  <a:pt x="3989" y="5383"/>
                  <a:pt x="4072" y="5303"/>
                  <a:pt x="4072" y="5203"/>
                </a:cubicBezTo>
                <a:lnTo>
                  <a:pt x="4072" y="4536"/>
                </a:lnTo>
                <a:cubicBezTo>
                  <a:pt x="4072" y="3763"/>
                  <a:pt x="3477" y="3524"/>
                  <a:pt x="3382" y="3489"/>
                </a:cubicBezTo>
                <a:lnTo>
                  <a:pt x="2620" y="3191"/>
                </a:lnTo>
                <a:lnTo>
                  <a:pt x="2620" y="3096"/>
                </a:lnTo>
                <a:cubicBezTo>
                  <a:pt x="2834" y="2977"/>
                  <a:pt x="2977" y="2774"/>
                  <a:pt x="3048" y="2536"/>
                </a:cubicBezTo>
                <a:cubicBezTo>
                  <a:pt x="3322" y="2524"/>
                  <a:pt x="3548" y="2286"/>
                  <a:pt x="3548" y="2000"/>
                </a:cubicBezTo>
                <a:cubicBezTo>
                  <a:pt x="3548" y="1846"/>
                  <a:pt x="3465" y="1691"/>
                  <a:pt x="3346" y="1584"/>
                </a:cubicBezTo>
                <a:lnTo>
                  <a:pt x="3346" y="1262"/>
                </a:lnTo>
                <a:cubicBezTo>
                  <a:pt x="3346" y="560"/>
                  <a:pt x="2786" y="0"/>
                  <a:pt x="2084" y="0"/>
                </a:cubicBezTo>
                <a:close/>
              </a:path>
            </a:pathLst>
          </a:cu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" name="Groupe 38">
            <a:extLst>
              <a:ext uri="{FF2B5EF4-FFF2-40B4-BE49-F238E27FC236}">
                <a16:creationId xmlns:a16="http://schemas.microsoft.com/office/drawing/2014/main" id="{6D216B9A-E4DA-3FB6-2451-9D39565CA28E}"/>
              </a:ext>
            </a:extLst>
          </p:cNvPr>
          <p:cNvGrpSpPr/>
          <p:nvPr/>
        </p:nvGrpSpPr>
        <p:grpSpPr>
          <a:xfrm>
            <a:off x="1210506" y="3560475"/>
            <a:ext cx="1164328" cy="460819"/>
            <a:chOff x="1210506" y="3560475"/>
            <a:chExt cx="1164328" cy="460819"/>
          </a:xfrm>
        </p:grpSpPr>
        <p:sp>
          <p:nvSpPr>
            <p:cNvPr id="16" name="Google Shape;701;p31">
              <a:extLst>
                <a:ext uri="{FF2B5EF4-FFF2-40B4-BE49-F238E27FC236}">
                  <a16:creationId xmlns:a16="http://schemas.microsoft.com/office/drawing/2014/main" id="{81B56BFD-9452-6F45-3829-500CBB50ABC4}"/>
                </a:ext>
              </a:extLst>
            </p:cNvPr>
            <p:cNvSpPr txBox="1">
              <a:spLocks/>
            </p:cNvSpPr>
            <p:nvPr/>
          </p:nvSpPr>
          <p:spPr>
            <a:xfrm>
              <a:off x="1522760" y="3560475"/>
              <a:ext cx="852074" cy="46081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Figtree"/>
                <a:buNone/>
                <a:defRPr sz="1200" b="0" i="0" u="none" strike="noStrike" cap="none">
                  <a:solidFill>
                    <a:schemeClr val="dk1"/>
                  </a:solidFill>
                  <a:latin typeface="Figtree"/>
                  <a:ea typeface="Figtree"/>
                  <a:cs typeface="Figtree"/>
                  <a:sym typeface="Figtree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Figtree"/>
                <a:buNone/>
                <a:defRPr sz="1200" b="0" i="0" u="none" strike="noStrike" cap="none">
                  <a:solidFill>
                    <a:schemeClr val="dk1"/>
                  </a:solidFill>
                  <a:latin typeface="Figtree"/>
                  <a:ea typeface="Figtree"/>
                  <a:cs typeface="Figtree"/>
                  <a:sym typeface="Figtree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Figtree"/>
                <a:buNone/>
                <a:defRPr sz="1200" b="0" i="0" u="none" strike="noStrike" cap="none">
                  <a:solidFill>
                    <a:schemeClr val="dk1"/>
                  </a:solidFill>
                  <a:latin typeface="Figtree"/>
                  <a:ea typeface="Figtree"/>
                  <a:cs typeface="Figtree"/>
                  <a:sym typeface="Figtree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Figtree"/>
                <a:buNone/>
                <a:defRPr sz="1200" b="0" i="0" u="none" strike="noStrike" cap="none">
                  <a:solidFill>
                    <a:schemeClr val="dk1"/>
                  </a:solidFill>
                  <a:latin typeface="Figtree"/>
                  <a:ea typeface="Figtree"/>
                  <a:cs typeface="Figtree"/>
                  <a:sym typeface="Figtree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Figtree"/>
                <a:buNone/>
                <a:defRPr sz="1200" b="0" i="0" u="none" strike="noStrike" cap="none">
                  <a:solidFill>
                    <a:schemeClr val="dk1"/>
                  </a:solidFill>
                  <a:latin typeface="Figtree"/>
                  <a:ea typeface="Figtree"/>
                  <a:cs typeface="Figtree"/>
                  <a:sym typeface="Figtree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Figtree"/>
                <a:buNone/>
                <a:defRPr sz="1200" b="0" i="0" u="none" strike="noStrike" cap="none">
                  <a:solidFill>
                    <a:schemeClr val="dk1"/>
                  </a:solidFill>
                  <a:latin typeface="Figtree"/>
                  <a:ea typeface="Figtree"/>
                  <a:cs typeface="Figtree"/>
                  <a:sym typeface="Figtree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Figtree"/>
                <a:buNone/>
                <a:defRPr sz="1200" b="0" i="0" u="none" strike="noStrike" cap="none">
                  <a:solidFill>
                    <a:schemeClr val="dk1"/>
                  </a:solidFill>
                  <a:latin typeface="Figtree"/>
                  <a:ea typeface="Figtree"/>
                  <a:cs typeface="Figtree"/>
                  <a:sym typeface="Figtree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Figtree"/>
                <a:buNone/>
                <a:defRPr sz="1200" b="0" i="0" u="none" strike="noStrike" cap="none">
                  <a:solidFill>
                    <a:schemeClr val="dk1"/>
                  </a:solidFill>
                  <a:latin typeface="Figtree"/>
                  <a:ea typeface="Figtree"/>
                  <a:cs typeface="Figtree"/>
                  <a:sym typeface="Figtree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Figtree"/>
                <a:buNone/>
                <a:defRPr sz="1200" b="0" i="0" u="none" strike="noStrike" cap="none">
                  <a:solidFill>
                    <a:schemeClr val="dk1"/>
                  </a:solidFill>
                  <a:latin typeface="Figtree"/>
                  <a:ea typeface="Figtree"/>
                  <a:cs typeface="Figtree"/>
                  <a:sym typeface="Figtree"/>
                </a:defRPr>
              </a:lvl9pPr>
            </a:lstStyle>
            <a:p>
              <a:pPr marL="0" indent="0" algn="l"/>
              <a:r>
                <a:rPr lang="fr-FR" sz="2000" dirty="0">
                  <a:latin typeface="+mj-lt"/>
                </a:rPr>
                <a:t>Tours</a:t>
              </a:r>
              <a:endParaRPr lang="fr-FR" sz="1800" dirty="0">
                <a:latin typeface="+mj-lt"/>
              </a:endParaRPr>
            </a:p>
          </p:txBody>
        </p:sp>
        <p:grpSp>
          <p:nvGrpSpPr>
            <p:cNvPr id="17" name="Google Shape;9620;p61">
              <a:extLst>
                <a:ext uri="{FF2B5EF4-FFF2-40B4-BE49-F238E27FC236}">
                  <a16:creationId xmlns:a16="http://schemas.microsoft.com/office/drawing/2014/main" id="{C2DBA58E-FF54-FBF6-2C3D-BCDDFB8414DB}"/>
                </a:ext>
              </a:extLst>
            </p:cNvPr>
            <p:cNvGrpSpPr/>
            <p:nvPr/>
          </p:nvGrpSpPr>
          <p:grpSpPr>
            <a:xfrm>
              <a:off x="1210506" y="3651447"/>
              <a:ext cx="312254" cy="278874"/>
              <a:chOff x="5779408" y="3699191"/>
              <a:chExt cx="317645" cy="318757"/>
            </a:xfrm>
            <a:solidFill>
              <a:srgbClr val="FF0000"/>
            </a:solidFill>
          </p:grpSpPr>
          <p:sp>
            <p:nvSpPr>
              <p:cNvPr id="18" name="Google Shape;9621;p61">
                <a:extLst>
                  <a:ext uri="{FF2B5EF4-FFF2-40B4-BE49-F238E27FC236}">
                    <a16:creationId xmlns:a16="http://schemas.microsoft.com/office/drawing/2014/main" id="{A1031939-E96D-EAC4-05A9-10EFD919A056}"/>
                  </a:ext>
                </a:extLst>
              </p:cNvPr>
              <p:cNvSpPr/>
              <p:nvPr/>
            </p:nvSpPr>
            <p:spPr>
              <a:xfrm>
                <a:off x="5892837" y="3700334"/>
                <a:ext cx="204216" cy="317614"/>
              </a:xfrm>
              <a:custGeom>
                <a:avLst/>
                <a:gdLst/>
                <a:ahLst/>
                <a:cxnLst/>
                <a:rect l="l" t="t" r="r" b="b"/>
                <a:pathLst>
                  <a:path w="6431" h="10002" extrusionOk="0">
                    <a:moveTo>
                      <a:pt x="4025" y="0"/>
                    </a:moveTo>
                    <a:cubicBezTo>
                      <a:pt x="3870" y="0"/>
                      <a:pt x="3704" y="60"/>
                      <a:pt x="3608" y="179"/>
                    </a:cubicBezTo>
                    <a:lnTo>
                      <a:pt x="1465" y="2322"/>
                    </a:lnTo>
                    <a:lnTo>
                      <a:pt x="299" y="1167"/>
                    </a:lnTo>
                    <a:cubicBezTo>
                      <a:pt x="269" y="1138"/>
                      <a:pt x="227" y="1123"/>
                      <a:pt x="184" y="1123"/>
                    </a:cubicBezTo>
                    <a:cubicBezTo>
                      <a:pt x="141" y="1123"/>
                      <a:pt x="96" y="1138"/>
                      <a:pt x="60" y="1167"/>
                    </a:cubicBezTo>
                    <a:cubicBezTo>
                      <a:pt x="1" y="1227"/>
                      <a:pt x="1" y="1322"/>
                      <a:pt x="60" y="1405"/>
                    </a:cubicBezTo>
                    <a:lnTo>
                      <a:pt x="1346" y="2679"/>
                    </a:lnTo>
                    <a:cubicBezTo>
                      <a:pt x="1370" y="2715"/>
                      <a:pt x="1418" y="2727"/>
                      <a:pt x="1465" y="2727"/>
                    </a:cubicBezTo>
                    <a:cubicBezTo>
                      <a:pt x="1501" y="2727"/>
                      <a:pt x="1549" y="2715"/>
                      <a:pt x="1584" y="2679"/>
                    </a:cubicBezTo>
                    <a:lnTo>
                      <a:pt x="3847" y="417"/>
                    </a:lnTo>
                    <a:cubicBezTo>
                      <a:pt x="3882" y="370"/>
                      <a:pt x="3966" y="346"/>
                      <a:pt x="4037" y="346"/>
                    </a:cubicBezTo>
                    <a:cubicBezTo>
                      <a:pt x="4109" y="346"/>
                      <a:pt x="4168" y="370"/>
                      <a:pt x="4228" y="417"/>
                    </a:cubicBezTo>
                    <a:lnTo>
                      <a:pt x="6049" y="2239"/>
                    </a:lnTo>
                    <a:cubicBezTo>
                      <a:pt x="6085" y="2275"/>
                      <a:pt x="6121" y="2358"/>
                      <a:pt x="6121" y="2429"/>
                    </a:cubicBezTo>
                    <a:cubicBezTo>
                      <a:pt x="6121" y="2501"/>
                      <a:pt x="6085" y="2560"/>
                      <a:pt x="6049" y="2620"/>
                    </a:cubicBezTo>
                    <a:lnTo>
                      <a:pt x="3775" y="4882"/>
                    </a:lnTo>
                    <a:cubicBezTo>
                      <a:pt x="3716" y="4942"/>
                      <a:pt x="3716" y="5049"/>
                      <a:pt x="3775" y="5120"/>
                    </a:cubicBezTo>
                    <a:lnTo>
                      <a:pt x="6049" y="7382"/>
                    </a:lnTo>
                    <a:cubicBezTo>
                      <a:pt x="6085" y="7430"/>
                      <a:pt x="6121" y="7501"/>
                      <a:pt x="6121" y="7573"/>
                    </a:cubicBezTo>
                    <a:cubicBezTo>
                      <a:pt x="6121" y="7656"/>
                      <a:pt x="6085" y="7716"/>
                      <a:pt x="6049" y="7775"/>
                    </a:cubicBezTo>
                    <a:lnTo>
                      <a:pt x="4228" y="9585"/>
                    </a:lnTo>
                    <a:cubicBezTo>
                      <a:pt x="4174" y="9639"/>
                      <a:pt x="4103" y="9665"/>
                      <a:pt x="4033" y="9665"/>
                    </a:cubicBezTo>
                    <a:cubicBezTo>
                      <a:pt x="3963" y="9665"/>
                      <a:pt x="3894" y="9639"/>
                      <a:pt x="3847" y="9585"/>
                    </a:cubicBezTo>
                    <a:lnTo>
                      <a:pt x="2989" y="8740"/>
                    </a:lnTo>
                    <a:cubicBezTo>
                      <a:pt x="2960" y="8710"/>
                      <a:pt x="2921" y="8695"/>
                      <a:pt x="2879" y="8695"/>
                    </a:cubicBezTo>
                    <a:cubicBezTo>
                      <a:pt x="2838" y="8695"/>
                      <a:pt x="2793" y="8710"/>
                      <a:pt x="2751" y="8740"/>
                    </a:cubicBezTo>
                    <a:cubicBezTo>
                      <a:pt x="2692" y="8799"/>
                      <a:pt x="2692" y="8906"/>
                      <a:pt x="2751" y="8978"/>
                    </a:cubicBezTo>
                    <a:lnTo>
                      <a:pt x="3608" y="9823"/>
                    </a:lnTo>
                    <a:cubicBezTo>
                      <a:pt x="3728" y="9942"/>
                      <a:pt x="3870" y="10002"/>
                      <a:pt x="4025" y="10002"/>
                    </a:cubicBezTo>
                    <a:cubicBezTo>
                      <a:pt x="4168" y="10002"/>
                      <a:pt x="4335" y="9942"/>
                      <a:pt x="4442" y="9823"/>
                    </a:cubicBezTo>
                    <a:lnTo>
                      <a:pt x="6252" y="8013"/>
                    </a:lnTo>
                    <a:cubicBezTo>
                      <a:pt x="6371" y="7894"/>
                      <a:pt x="6430" y="7740"/>
                      <a:pt x="6430" y="7597"/>
                    </a:cubicBezTo>
                    <a:cubicBezTo>
                      <a:pt x="6430" y="7430"/>
                      <a:pt x="6371" y="7275"/>
                      <a:pt x="6252" y="7180"/>
                    </a:cubicBezTo>
                    <a:lnTo>
                      <a:pt x="4109" y="4977"/>
                    </a:lnTo>
                    <a:lnTo>
                      <a:pt x="6252" y="2834"/>
                    </a:lnTo>
                    <a:cubicBezTo>
                      <a:pt x="6371" y="2715"/>
                      <a:pt x="6430" y="2560"/>
                      <a:pt x="6430" y="2417"/>
                    </a:cubicBezTo>
                    <a:cubicBezTo>
                      <a:pt x="6430" y="2251"/>
                      <a:pt x="6371" y="2096"/>
                      <a:pt x="6252" y="2001"/>
                    </a:cubicBezTo>
                    <a:lnTo>
                      <a:pt x="4442" y="179"/>
                    </a:lnTo>
                    <a:cubicBezTo>
                      <a:pt x="4323" y="60"/>
                      <a:pt x="4168" y="0"/>
                      <a:pt x="4025" y="0"/>
                    </a:cubicBezTo>
                    <a:close/>
                  </a:path>
                </a:pathLst>
              </a:custGeom>
              <a:grpFill/>
              <a:ln w="12700">
                <a:solidFill>
                  <a:srgbClr val="FF0000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9622;p61">
                <a:extLst>
                  <a:ext uri="{FF2B5EF4-FFF2-40B4-BE49-F238E27FC236}">
                    <a16:creationId xmlns:a16="http://schemas.microsoft.com/office/drawing/2014/main" id="{E6E80191-99CA-CCC0-696E-46EABC3FFD96}"/>
                  </a:ext>
                </a:extLst>
              </p:cNvPr>
              <p:cNvSpPr/>
              <p:nvPr/>
            </p:nvSpPr>
            <p:spPr>
              <a:xfrm>
                <a:off x="5779408" y="3699191"/>
                <a:ext cx="195134" cy="316883"/>
              </a:xfrm>
              <a:custGeom>
                <a:avLst/>
                <a:gdLst/>
                <a:ahLst/>
                <a:cxnLst/>
                <a:rect l="l" t="t" r="r" b="b"/>
                <a:pathLst>
                  <a:path w="6145" h="9979" extrusionOk="0">
                    <a:moveTo>
                      <a:pt x="2477" y="1"/>
                    </a:moveTo>
                    <a:cubicBezTo>
                      <a:pt x="2311" y="1"/>
                      <a:pt x="2156" y="60"/>
                      <a:pt x="2061" y="179"/>
                    </a:cubicBezTo>
                    <a:lnTo>
                      <a:pt x="239" y="2001"/>
                    </a:lnTo>
                    <a:cubicBezTo>
                      <a:pt x="1" y="2239"/>
                      <a:pt x="1" y="2608"/>
                      <a:pt x="239" y="2846"/>
                    </a:cubicBezTo>
                    <a:lnTo>
                      <a:pt x="2382" y="4989"/>
                    </a:lnTo>
                    <a:lnTo>
                      <a:pt x="239" y="7133"/>
                    </a:lnTo>
                    <a:cubicBezTo>
                      <a:pt x="1" y="7371"/>
                      <a:pt x="1" y="7752"/>
                      <a:pt x="239" y="7990"/>
                    </a:cubicBezTo>
                    <a:lnTo>
                      <a:pt x="2061" y="9800"/>
                    </a:lnTo>
                    <a:cubicBezTo>
                      <a:pt x="2180" y="9919"/>
                      <a:pt x="2323" y="9978"/>
                      <a:pt x="2477" y="9978"/>
                    </a:cubicBezTo>
                    <a:cubicBezTo>
                      <a:pt x="2620" y="9978"/>
                      <a:pt x="2787" y="9919"/>
                      <a:pt x="2882" y="9800"/>
                    </a:cubicBezTo>
                    <a:lnTo>
                      <a:pt x="5037" y="7656"/>
                    </a:lnTo>
                    <a:lnTo>
                      <a:pt x="5859" y="8490"/>
                    </a:lnTo>
                    <a:cubicBezTo>
                      <a:pt x="5895" y="8520"/>
                      <a:pt x="5936" y="8535"/>
                      <a:pt x="5978" y="8535"/>
                    </a:cubicBezTo>
                    <a:cubicBezTo>
                      <a:pt x="6020" y="8535"/>
                      <a:pt x="6061" y="8520"/>
                      <a:pt x="6097" y="8490"/>
                    </a:cubicBezTo>
                    <a:cubicBezTo>
                      <a:pt x="6145" y="8430"/>
                      <a:pt x="6145" y="8323"/>
                      <a:pt x="6085" y="8264"/>
                    </a:cubicBezTo>
                    <a:lnTo>
                      <a:pt x="5156" y="7335"/>
                    </a:lnTo>
                    <a:cubicBezTo>
                      <a:pt x="5121" y="7299"/>
                      <a:pt x="5073" y="7287"/>
                      <a:pt x="5037" y="7287"/>
                    </a:cubicBezTo>
                    <a:cubicBezTo>
                      <a:pt x="4990" y="7287"/>
                      <a:pt x="4942" y="7299"/>
                      <a:pt x="4918" y="7335"/>
                    </a:cubicBezTo>
                    <a:lnTo>
                      <a:pt x="2656" y="9597"/>
                    </a:lnTo>
                    <a:cubicBezTo>
                      <a:pt x="2608" y="9633"/>
                      <a:pt x="2537" y="9669"/>
                      <a:pt x="2454" y="9669"/>
                    </a:cubicBezTo>
                    <a:cubicBezTo>
                      <a:pt x="2382" y="9669"/>
                      <a:pt x="2323" y="9633"/>
                      <a:pt x="2263" y="9597"/>
                    </a:cubicBezTo>
                    <a:lnTo>
                      <a:pt x="453" y="7776"/>
                    </a:lnTo>
                    <a:cubicBezTo>
                      <a:pt x="346" y="7668"/>
                      <a:pt x="346" y="7490"/>
                      <a:pt x="453" y="7395"/>
                    </a:cubicBezTo>
                    <a:lnTo>
                      <a:pt x="2716" y="5132"/>
                    </a:lnTo>
                    <a:cubicBezTo>
                      <a:pt x="2739" y="5097"/>
                      <a:pt x="2751" y="5049"/>
                      <a:pt x="2751" y="5013"/>
                    </a:cubicBezTo>
                    <a:cubicBezTo>
                      <a:pt x="2751" y="4966"/>
                      <a:pt x="2739" y="4918"/>
                      <a:pt x="2716" y="4894"/>
                    </a:cubicBezTo>
                    <a:lnTo>
                      <a:pt x="453" y="2632"/>
                    </a:lnTo>
                    <a:cubicBezTo>
                      <a:pt x="346" y="2525"/>
                      <a:pt x="346" y="2346"/>
                      <a:pt x="453" y="2239"/>
                    </a:cubicBezTo>
                    <a:lnTo>
                      <a:pt x="2263" y="417"/>
                    </a:lnTo>
                    <a:cubicBezTo>
                      <a:pt x="2311" y="382"/>
                      <a:pt x="2382" y="346"/>
                      <a:pt x="2454" y="346"/>
                    </a:cubicBezTo>
                    <a:cubicBezTo>
                      <a:pt x="2537" y="346"/>
                      <a:pt x="2597" y="382"/>
                      <a:pt x="2656" y="417"/>
                    </a:cubicBezTo>
                    <a:lnTo>
                      <a:pt x="3168" y="941"/>
                    </a:lnTo>
                    <a:cubicBezTo>
                      <a:pt x="3198" y="971"/>
                      <a:pt x="3239" y="986"/>
                      <a:pt x="3283" y="986"/>
                    </a:cubicBezTo>
                    <a:cubicBezTo>
                      <a:pt x="3326" y="986"/>
                      <a:pt x="3370" y="971"/>
                      <a:pt x="3406" y="941"/>
                    </a:cubicBezTo>
                    <a:cubicBezTo>
                      <a:pt x="3466" y="882"/>
                      <a:pt x="3466" y="775"/>
                      <a:pt x="3406" y="703"/>
                    </a:cubicBezTo>
                    <a:lnTo>
                      <a:pt x="2882" y="179"/>
                    </a:lnTo>
                    <a:cubicBezTo>
                      <a:pt x="2775" y="60"/>
                      <a:pt x="2620" y="1"/>
                      <a:pt x="2477" y="1"/>
                    </a:cubicBezTo>
                    <a:close/>
                  </a:path>
                </a:pathLst>
              </a:custGeom>
              <a:grpFill/>
              <a:ln w="12700">
                <a:solidFill>
                  <a:srgbClr val="FF0000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1" name="Groupe 20">
            <a:extLst>
              <a:ext uri="{FF2B5EF4-FFF2-40B4-BE49-F238E27FC236}">
                <a16:creationId xmlns:a16="http://schemas.microsoft.com/office/drawing/2014/main" id="{542D5B21-115B-D4C7-A727-C7B4143955F4}"/>
              </a:ext>
            </a:extLst>
          </p:cNvPr>
          <p:cNvGrpSpPr/>
          <p:nvPr/>
        </p:nvGrpSpPr>
        <p:grpSpPr>
          <a:xfrm>
            <a:off x="5546895" y="1501353"/>
            <a:ext cx="761182" cy="761182"/>
            <a:chOff x="5546895" y="1501353"/>
            <a:chExt cx="761182" cy="761182"/>
          </a:xfrm>
        </p:grpSpPr>
        <p:sp>
          <p:nvSpPr>
            <p:cNvPr id="721" name="Google Shape;721;p33">
              <a:extLst>
                <a:ext uri="{FF2B5EF4-FFF2-40B4-BE49-F238E27FC236}">
                  <a16:creationId xmlns:a16="http://schemas.microsoft.com/office/drawing/2014/main" id="{A2CDD1B5-4DC8-027F-38D4-9577C02B52AF}"/>
                </a:ext>
              </a:extLst>
            </p:cNvPr>
            <p:cNvSpPr/>
            <p:nvPr/>
          </p:nvSpPr>
          <p:spPr>
            <a:xfrm>
              <a:off x="5546895" y="1501353"/>
              <a:ext cx="761182" cy="761182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Figtree"/>
                <a:ea typeface="Figtree"/>
                <a:cs typeface="Figtree"/>
                <a:sym typeface="Figtree"/>
              </a:endParaRPr>
            </a:p>
          </p:txBody>
        </p:sp>
        <p:pic>
          <p:nvPicPr>
            <p:cNvPr id="20" name="Image 19" descr="Une image contenant logo, clipart, Graphique, symbole&#10;&#10;Le contenu généré par l’IA peut être incorrect.">
              <a:extLst>
                <a:ext uri="{FF2B5EF4-FFF2-40B4-BE49-F238E27FC236}">
                  <a16:creationId xmlns:a16="http://schemas.microsoft.com/office/drawing/2014/main" id="{7128A950-53FD-E3E9-0D32-2AC8AB6DAE0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669878" y="1621775"/>
              <a:ext cx="515216" cy="515216"/>
            </a:xfrm>
            <a:prstGeom prst="rect">
              <a:avLst/>
            </a:prstGeom>
          </p:spPr>
        </p:pic>
      </p:grpSp>
      <p:grpSp>
        <p:nvGrpSpPr>
          <p:cNvPr id="38" name="Groupe 37">
            <a:extLst>
              <a:ext uri="{FF2B5EF4-FFF2-40B4-BE49-F238E27FC236}">
                <a16:creationId xmlns:a16="http://schemas.microsoft.com/office/drawing/2014/main" id="{0D6CA087-C2EC-77F3-D797-43AFFC9FAE24}"/>
              </a:ext>
            </a:extLst>
          </p:cNvPr>
          <p:cNvGrpSpPr/>
          <p:nvPr/>
        </p:nvGrpSpPr>
        <p:grpSpPr>
          <a:xfrm>
            <a:off x="1210506" y="4012344"/>
            <a:ext cx="1799407" cy="460819"/>
            <a:chOff x="1210506" y="4012344"/>
            <a:chExt cx="1799407" cy="460819"/>
          </a:xfrm>
        </p:grpSpPr>
        <p:sp>
          <p:nvSpPr>
            <p:cNvPr id="22" name="Google Shape;701;p31">
              <a:extLst>
                <a:ext uri="{FF2B5EF4-FFF2-40B4-BE49-F238E27FC236}">
                  <a16:creationId xmlns:a16="http://schemas.microsoft.com/office/drawing/2014/main" id="{1C2C7DAB-3F39-8BC3-BB00-3038EB7EDE37}"/>
                </a:ext>
              </a:extLst>
            </p:cNvPr>
            <p:cNvSpPr txBox="1">
              <a:spLocks/>
            </p:cNvSpPr>
            <p:nvPr/>
          </p:nvSpPr>
          <p:spPr>
            <a:xfrm>
              <a:off x="1525324" y="4012344"/>
              <a:ext cx="1484589" cy="46081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Figtree"/>
                <a:buNone/>
                <a:defRPr sz="1200" b="0" i="0" u="none" strike="noStrike" cap="none">
                  <a:solidFill>
                    <a:schemeClr val="dk1"/>
                  </a:solidFill>
                  <a:latin typeface="Figtree"/>
                  <a:ea typeface="Figtree"/>
                  <a:cs typeface="Figtree"/>
                  <a:sym typeface="Figtree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Figtree"/>
                <a:buNone/>
                <a:defRPr sz="1200" b="0" i="0" u="none" strike="noStrike" cap="none">
                  <a:solidFill>
                    <a:schemeClr val="dk1"/>
                  </a:solidFill>
                  <a:latin typeface="Figtree"/>
                  <a:ea typeface="Figtree"/>
                  <a:cs typeface="Figtree"/>
                  <a:sym typeface="Figtree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Figtree"/>
                <a:buNone/>
                <a:defRPr sz="1200" b="0" i="0" u="none" strike="noStrike" cap="none">
                  <a:solidFill>
                    <a:schemeClr val="dk1"/>
                  </a:solidFill>
                  <a:latin typeface="Figtree"/>
                  <a:ea typeface="Figtree"/>
                  <a:cs typeface="Figtree"/>
                  <a:sym typeface="Figtree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Figtree"/>
                <a:buNone/>
                <a:defRPr sz="1200" b="0" i="0" u="none" strike="noStrike" cap="none">
                  <a:solidFill>
                    <a:schemeClr val="dk1"/>
                  </a:solidFill>
                  <a:latin typeface="Figtree"/>
                  <a:ea typeface="Figtree"/>
                  <a:cs typeface="Figtree"/>
                  <a:sym typeface="Figtree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Figtree"/>
                <a:buNone/>
                <a:defRPr sz="1200" b="0" i="0" u="none" strike="noStrike" cap="none">
                  <a:solidFill>
                    <a:schemeClr val="dk1"/>
                  </a:solidFill>
                  <a:latin typeface="Figtree"/>
                  <a:ea typeface="Figtree"/>
                  <a:cs typeface="Figtree"/>
                  <a:sym typeface="Figtree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Figtree"/>
                <a:buNone/>
                <a:defRPr sz="1200" b="0" i="0" u="none" strike="noStrike" cap="none">
                  <a:solidFill>
                    <a:schemeClr val="dk1"/>
                  </a:solidFill>
                  <a:latin typeface="Figtree"/>
                  <a:ea typeface="Figtree"/>
                  <a:cs typeface="Figtree"/>
                  <a:sym typeface="Figtree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Figtree"/>
                <a:buNone/>
                <a:defRPr sz="1200" b="0" i="0" u="none" strike="noStrike" cap="none">
                  <a:solidFill>
                    <a:schemeClr val="dk1"/>
                  </a:solidFill>
                  <a:latin typeface="Figtree"/>
                  <a:ea typeface="Figtree"/>
                  <a:cs typeface="Figtree"/>
                  <a:sym typeface="Figtree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Figtree"/>
                <a:buNone/>
                <a:defRPr sz="1200" b="0" i="0" u="none" strike="noStrike" cap="none">
                  <a:solidFill>
                    <a:schemeClr val="dk1"/>
                  </a:solidFill>
                  <a:latin typeface="Figtree"/>
                  <a:ea typeface="Figtree"/>
                  <a:cs typeface="Figtree"/>
                  <a:sym typeface="Figtree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Figtree"/>
                <a:buNone/>
                <a:defRPr sz="1200" b="0" i="0" u="none" strike="noStrike" cap="none">
                  <a:solidFill>
                    <a:schemeClr val="dk1"/>
                  </a:solidFill>
                  <a:latin typeface="Figtree"/>
                  <a:ea typeface="Figtree"/>
                  <a:cs typeface="Figtree"/>
                  <a:sym typeface="Figtree"/>
                </a:defRPr>
              </a:lvl9pPr>
            </a:lstStyle>
            <a:p>
              <a:pPr marL="0" indent="0" algn="l"/>
              <a:r>
                <a:rPr lang="fr-FR" sz="2000" dirty="0" err="1">
                  <a:latin typeface="+mj-lt"/>
                </a:rPr>
                <a:t>Cooldowns</a:t>
              </a:r>
              <a:endParaRPr lang="fr-FR" sz="1800" dirty="0">
                <a:latin typeface="+mj-lt"/>
              </a:endParaRPr>
            </a:p>
          </p:txBody>
        </p:sp>
        <p:grpSp>
          <p:nvGrpSpPr>
            <p:cNvPr id="23" name="Google Shape;9568;p61">
              <a:extLst>
                <a:ext uri="{FF2B5EF4-FFF2-40B4-BE49-F238E27FC236}">
                  <a16:creationId xmlns:a16="http://schemas.microsoft.com/office/drawing/2014/main" id="{ACFF17CF-57D7-462D-9319-6B9B9BB4BC8B}"/>
                </a:ext>
              </a:extLst>
            </p:cNvPr>
            <p:cNvGrpSpPr/>
            <p:nvPr/>
          </p:nvGrpSpPr>
          <p:grpSpPr>
            <a:xfrm>
              <a:off x="1210506" y="4120382"/>
              <a:ext cx="356196" cy="265631"/>
              <a:chOff x="5216456" y="3725484"/>
              <a:chExt cx="356196" cy="265631"/>
            </a:xfrm>
          </p:grpSpPr>
          <p:sp>
            <p:nvSpPr>
              <p:cNvPr id="24" name="Google Shape;9569;p61">
                <a:extLst>
                  <a:ext uri="{FF2B5EF4-FFF2-40B4-BE49-F238E27FC236}">
                    <a16:creationId xmlns:a16="http://schemas.microsoft.com/office/drawing/2014/main" id="{AF826C28-5B07-835E-D79F-DBC037496486}"/>
                  </a:ext>
                </a:extLst>
              </p:cNvPr>
              <p:cNvSpPr/>
              <p:nvPr/>
            </p:nvSpPr>
            <p:spPr>
              <a:xfrm>
                <a:off x="5216456" y="3814335"/>
                <a:ext cx="296465" cy="176780"/>
              </a:xfrm>
              <a:custGeom>
                <a:avLst/>
                <a:gdLst/>
                <a:ahLst/>
                <a:cxnLst/>
                <a:rect l="l" t="t" r="r" b="b"/>
                <a:pathLst>
                  <a:path w="9336" h="5567" extrusionOk="0">
                    <a:moveTo>
                      <a:pt x="1876" y="0"/>
                    </a:moveTo>
                    <a:cubicBezTo>
                      <a:pt x="1831" y="0"/>
                      <a:pt x="1787" y="18"/>
                      <a:pt x="1751" y="54"/>
                    </a:cubicBezTo>
                    <a:lnTo>
                      <a:pt x="84" y="1721"/>
                    </a:lnTo>
                    <a:cubicBezTo>
                      <a:pt x="1" y="1804"/>
                      <a:pt x="1" y="1899"/>
                      <a:pt x="84" y="1983"/>
                    </a:cubicBezTo>
                    <a:lnTo>
                      <a:pt x="3263" y="5162"/>
                    </a:lnTo>
                    <a:cubicBezTo>
                      <a:pt x="3513" y="5412"/>
                      <a:pt x="3858" y="5566"/>
                      <a:pt x="4215" y="5566"/>
                    </a:cubicBezTo>
                    <a:cubicBezTo>
                      <a:pt x="4573" y="5566"/>
                      <a:pt x="4918" y="5435"/>
                      <a:pt x="5168" y="5162"/>
                    </a:cubicBezTo>
                    <a:lnTo>
                      <a:pt x="9252" y="1090"/>
                    </a:lnTo>
                    <a:cubicBezTo>
                      <a:pt x="9335" y="1006"/>
                      <a:pt x="9335" y="887"/>
                      <a:pt x="9276" y="828"/>
                    </a:cubicBezTo>
                    <a:cubicBezTo>
                      <a:pt x="9240" y="792"/>
                      <a:pt x="9195" y="774"/>
                      <a:pt x="9151" y="774"/>
                    </a:cubicBezTo>
                    <a:cubicBezTo>
                      <a:pt x="9106" y="774"/>
                      <a:pt x="9061" y="792"/>
                      <a:pt x="9026" y="828"/>
                    </a:cubicBezTo>
                    <a:lnTo>
                      <a:pt x="4942" y="4912"/>
                    </a:lnTo>
                    <a:cubicBezTo>
                      <a:pt x="4751" y="5102"/>
                      <a:pt x="4501" y="5209"/>
                      <a:pt x="4227" y="5209"/>
                    </a:cubicBezTo>
                    <a:cubicBezTo>
                      <a:pt x="3965" y="5209"/>
                      <a:pt x="3715" y="5102"/>
                      <a:pt x="3513" y="4912"/>
                    </a:cubicBezTo>
                    <a:lnTo>
                      <a:pt x="453" y="1840"/>
                    </a:lnTo>
                    <a:lnTo>
                      <a:pt x="1870" y="435"/>
                    </a:lnTo>
                    <a:lnTo>
                      <a:pt x="2370" y="935"/>
                    </a:lnTo>
                    <a:cubicBezTo>
                      <a:pt x="2406" y="971"/>
                      <a:pt x="2450" y="988"/>
                      <a:pt x="2495" y="988"/>
                    </a:cubicBezTo>
                    <a:cubicBezTo>
                      <a:pt x="2540" y="988"/>
                      <a:pt x="2584" y="971"/>
                      <a:pt x="2620" y="935"/>
                    </a:cubicBezTo>
                    <a:cubicBezTo>
                      <a:pt x="2703" y="863"/>
                      <a:pt x="2703" y="756"/>
                      <a:pt x="2620" y="685"/>
                    </a:cubicBezTo>
                    <a:lnTo>
                      <a:pt x="2001" y="54"/>
                    </a:lnTo>
                    <a:cubicBezTo>
                      <a:pt x="1965" y="18"/>
                      <a:pt x="1920" y="0"/>
                      <a:pt x="1876" y="0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solidFill>
                  <a:srgbClr val="00B050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9570;p61">
                <a:extLst>
                  <a:ext uri="{FF2B5EF4-FFF2-40B4-BE49-F238E27FC236}">
                    <a16:creationId xmlns:a16="http://schemas.microsoft.com/office/drawing/2014/main" id="{421168D0-50F2-DEA3-028D-25864591D278}"/>
                  </a:ext>
                </a:extLst>
              </p:cNvPr>
              <p:cNvSpPr/>
              <p:nvPr/>
            </p:nvSpPr>
            <p:spPr>
              <a:xfrm>
                <a:off x="5304925" y="3725484"/>
                <a:ext cx="267726" cy="170715"/>
              </a:xfrm>
              <a:custGeom>
                <a:avLst/>
                <a:gdLst/>
                <a:ahLst/>
                <a:cxnLst/>
                <a:rect l="l" t="t" r="r" b="b"/>
                <a:pathLst>
                  <a:path w="8431" h="5376" extrusionOk="0">
                    <a:moveTo>
                      <a:pt x="6585" y="0"/>
                    </a:moveTo>
                    <a:cubicBezTo>
                      <a:pt x="6540" y="0"/>
                      <a:pt x="6495" y="18"/>
                      <a:pt x="6454" y="54"/>
                    </a:cubicBezTo>
                    <a:lnTo>
                      <a:pt x="1548" y="4971"/>
                    </a:lnTo>
                    <a:cubicBezTo>
                      <a:pt x="1513" y="4995"/>
                      <a:pt x="1477" y="5007"/>
                      <a:pt x="1429" y="5007"/>
                    </a:cubicBezTo>
                    <a:cubicBezTo>
                      <a:pt x="1382" y="5007"/>
                      <a:pt x="1346" y="4995"/>
                      <a:pt x="1310" y="4971"/>
                    </a:cubicBezTo>
                    <a:lnTo>
                      <a:pt x="334" y="3983"/>
                    </a:lnTo>
                    <a:cubicBezTo>
                      <a:pt x="292" y="3947"/>
                      <a:pt x="248" y="3929"/>
                      <a:pt x="203" y="3929"/>
                    </a:cubicBezTo>
                    <a:cubicBezTo>
                      <a:pt x="158" y="3929"/>
                      <a:pt x="114" y="3947"/>
                      <a:pt x="72" y="3983"/>
                    </a:cubicBezTo>
                    <a:cubicBezTo>
                      <a:pt x="1" y="4054"/>
                      <a:pt x="1" y="4161"/>
                      <a:pt x="72" y="4245"/>
                    </a:cubicBezTo>
                    <a:lnTo>
                      <a:pt x="1060" y="5221"/>
                    </a:lnTo>
                    <a:cubicBezTo>
                      <a:pt x="1156" y="5328"/>
                      <a:pt x="1275" y="5376"/>
                      <a:pt x="1417" y="5376"/>
                    </a:cubicBezTo>
                    <a:cubicBezTo>
                      <a:pt x="1548" y="5376"/>
                      <a:pt x="1679" y="5316"/>
                      <a:pt x="1775" y="5221"/>
                    </a:cubicBezTo>
                    <a:lnTo>
                      <a:pt x="6549" y="447"/>
                    </a:lnTo>
                    <a:lnTo>
                      <a:pt x="7966" y="1852"/>
                    </a:lnTo>
                    <a:lnTo>
                      <a:pt x="6704" y="3126"/>
                    </a:lnTo>
                    <a:cubicBezTo>
                      <a:pt x="6621" y="3197"/>
                      <a:pt x="6621" y="3304"/>
                      <a:pt x="6704" y="3376"/>
                    </a:cubicBezTo>
                    <a:cubicBezTo>
                      <a:pt x="6740" y="3411"/>
                      <a:pt x="6784" y="3429"/>
                      <a:pt x="6829" y="3429"/>
                    </a:cubicBezTo>
                    <a:cubicBezTo>
                      <a:pt x="6874" y="3429"/>
                      <a:pt x="6918" y="3411"/>
                      <a:pt x="6954" y="3376"/>
                    </a:cubicBezTo>
                    <a:lnTo>
                      <a:pt x="8347" y="1983"/>
                    </a:lnTo>
                    <a:cubicBezTo>
                      <a:pt x="8383" y="1947"/>
                      <a:pt x="8395" y="1899"/>
                      <a:pt x="8395" y="1864"/>
                    </a:cubicBezTo>
                    <a:cubicBezTo>
                      <a:pt x="8430" y="1816"/>
                      <a:pt x="8406" y="1768"/>
                      <a:pt x="8383" y="1721"/>
                    </a:cubicBezTo>
                    <a:lnTo>
                      <a:pt x="6716" y="54"/>
                    </a:lnTo>
                    <a:cubicBezTo>
                      <a:pt x="6674" y="18"/>
                      <a:pt x="6629" y="0"/>
                      <a:pt x="6585" y="0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solidFill>
                  <a:srgbClr val="00B050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7" name="Groupe 36">
            <a:extLst>
              <a:ext uri="{FF2B5EF4-FFF2-40B4-BE49-F238E27FC236}">
                <a16:creationId xmlns:a16="http://schemas.microsoft.com/office/drawing/2014/main" id="{DBFAD36E-6A97-F730-2BC3-17DD03D30CA2}"/>
              </a:ext>
            </a:extLst>
          </p:cNvPr>
          <p:cNvGrpSpPr/>
          <p:nvPr/>
        </p:nvGrpSpPr>
        <p:grpSpPr>
          <a:xfrm>
            <a:off x="1192153" y="4430026"/>
            <a:ext cx="1799407" cy="460819"/>
            <a:chOff x="1192153" y="4430026"/>
            <a:chExt cx="1799407" cy="460819"/>
          </a:xfrm>
        </p:grpSpPr>
        <p:sp>
          <p:nvSpPr>
            <p:cNvPr id="33" name="Google Shape;701;p31">
              <a:extLst>
                <a:ext uri="{FF2B5EF4-FFF2-40B4-BE49-F238E27FC236}">
                  <a16:creationId xmlns:a16="http://schemas.microsoft.com/office/drawing/2014/main" id="{D50490F9-DDD5-5D4E-FF4C-7414DAB76034}"/>
                </a:ext>
              </a:extLst>
            </p:cNvPr>
            <p:cNvSpPr txBox="1">
              <a:spLocks/>
            </p:cNvSpPr>
            <p:nvPr/>
          </p:nvSpPr>
          <p:spPr>
            <a:xfrm>
              <a:off x="1506971" y="4430026"/>
              <a:ext cx="1484589" cy="46081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Figtree"/>
                <a:buNone/>
                <a:defRPr sz="1200" b="0" i="0" u="none" strike="noStrike" cap="none">
                  <a:solidFill>
                    <a:schemeClr val="dk1"/>
                  </a:solidFill>
                  <a:latin typeface="Figtree"/>
                  <a:ea typeface="Figtree"/>
                  <a:cs typeface="Figtree"/>
                  <a:sym typeface="Figtree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Figtree"/>
                <a:buNone/>
                <a:defRPr sz="1200" b="0" i="0" u="none" strike="noStrike" cap="none">
                  <a:solidFill>
                    <a:schemeClr val="dk1"/>
                  </a:solidFill>
                  <a:latin typeface="Figtree"/>
                  <a:ea typeface="Figtree"/>
                  <a:cs typeface="Figtree"/>
                  <a:sym typeface="Figtree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Figtree"/>
                <a:buNone/>
                <a:defRPr sz="1200" b="0" i="0" u="none" strike="noStrike" cap="none">
                  <a:solidFill>
                    <a:schemeClr val="dk1"/>
                  </a:solidFill>
                  <a:latin typeface="Figtree"/>
                  <a:ea typeface="Figtree"/>
                  <a:cs typeface="Figtree"/>
                  <a:sym typeface="Figtree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Figtree"/>
                <a:buNone/>
                <a:defRPr sz="1200" b="0" i="0" u="none" strike="noStrike" cap="none">
                  <a:solidFill>
                    <a:schemeClr val="dk1"/>
                  </a:solidFill>
                  <a:latin typeface="Figtree"/>
                  <a:ea typeface="Figtree"/>
                  <a:cs typeface="Figtree"/>
                  <a:sym typeface="Figtree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Figtree"/>
                <a:buNone/>
                <a:defRPr sz="1200" b="0" i="0" u="none" strike="noStrike" cap="none">
                  <a:solidFill>
                    <a:schemeClr val="dk1"/>
                  </a:solidFill>
                  <a:latin typeface="Figtree"/>
                  <a:ea typeface="Figtree"/>
                  <a:cs typeface="Figtree"/>
                  <a:sym typeface="Figtree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Figtree"/>
                <a:buNone/>
                <a:defRPr sz="1200" b="0" i="0" u="none" strike="noStrike" cap="none">
                  <a:solidFill>
                    <a:schemeClr val="dk1"/>
                  </a:solidFill>
                  <a:latin typeface="Figtree"/>
                  <a:ea typeface="Figtree"/>
                  <a:cs typeface="Figtree"/>
                  <a:sym typeface="Figtree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Figtree"/>
                <a:buNone/>
                <a:defRPr sz="1200" b="0" i="0" u="none" strike="noStrike" cap="none">
                  <a:solidFill>
                    <a:schemeClr val="dk1"/>
                  </a:solidFill>
                  <a:latin typeface="Figtree"/>
                  <a:ea typeface="Figtree"/>
                  <a:cs typeface="Figtree"/>
                  <a:sym typeface="Figtree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Figtree"/>
                <a:buNone/>
                <a:defRPr sz="1200" b="0" i="0" u="none" strike="noStrike" cap="none">
                  <a:solidFill>
                    <a:schemeClr val="dk1"/>
                  </a:solidFill>
                  <a:latin typeface="Figtree"/>
                  <a:ea typeface="Figtree"/>
                  <a:cs typeface="Figtree"/>
                  <a:sym typeface="Figtree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Figtree"/>
                <a:buNone/>
                <a:defRPr sz="1200" b="0" i="0" u="none" strike="noStrike" cap="none">
                  <a:solidFill>
                    <a:schemeClr val="dk1"/>
                  </a:solidFill>
                  <a:latin typeface="Figtree"/>
                  <a:ea typeface="Figtree"/>
                  <a:cs typeface="Figtree"/>
                  <a:sym typeface="Figtree"/>
                </a:defRPr>
              </a:lvl9pPr>
            </a:lstStyle>
            <a:p>
              <a:pPr marL="0" indent="0" algn="l"/>
              <a:r>
                <a:rPr lang="fr-FR" sz="2000" dirty="0">
                  <a:latin typeface="+mj-lt"/>
                </a:rPr>
                <a:t>Chaos</a:t>
              </a:r>
              <a:endParaRPr lang="fr-FR" sz="1800" dirty="0">
                <a:latin typeface="+mj-lt"/>
              </a:endParaRPr>
            </a:p>
          </p:txBody>
        </p:sp>
        <p:grpSp>
          <p:nvGrpSpPr>
            <p:cNvPr id="34" name="Google Shape;9568;p61">
              <a:extLst>
                <a:ext uri="{FF2B5EF4-FFF2-40B4-BE49-F238E27FC236}">
                  <a16:creationId xmlns:a16="http://schemas.microsoft.com/office/drawing/2014/main" id="{E4903334-FAAB-7782-DFA7-B9FBDDFC3382}"/>
                </a:ext>
              </a:extLst>
            </p:cNvPr>
            <p:cNvGrpSpPr/>
            <p:nvPr/>
          </p:nvGrpSpPr>
          <p:grpSpPr>
            <a:xfrm>
              <a:off x="1192153" y="4538064"/>
              <a:ext cx="356196" cy="265631"/>
              <a:chOff x="5216456" y="3725484"/>
              <a:chExt cx="356196" cy="265631"/>
            </a:xfrm>
          </p:grpSpPr>
          <p:sp>
            <p:nvSpPr>
              <p:cNvPr id="35" name="Google Shape;9569;p61">
                <a:extLst>
                  <a:ext uri="{FF2B5EF4-FFF2-40B4-BE49-F238E27FC236}">
                    <a16:creationId xmlns:a16="http://schemas.microsoft.com/office/drawing/2014/main" id="{18086757-45D3-C269-2227-352612481A34}"/>
                  </a:ext>
                </a:extLst>
              </p:cNvPr>
              <p:cNvSpPr/>
              <p:nvPr/>
            </p:nvSpPr>
            <p:spPr>
              <a:xfrm>
                <a:off x="5216456" y="3814335"/>
                <a:ext cx="296465" cy="176780"/>
              </a:xfrm>
              <a:custGeom>
                <a:avLst/>
                <a:gdLst/>
                <a:ahLst/>
                <a:cxnLst/>
                <a:rect l="l" t="t" r="r" b="b"/>
                <a:pathLst>
                  <a:path w="9336" h="5567" extrusionOk="0">
                    <a:moveTo>
                      <a:pt x="1876" y="0"/>
                    </a:moveTo>
                    <a:cubicBezTo>
                      <a:pt x="1831" y="0"/>
                      <a:pt x="1787" y="18"/>
                      <a:pt x="1751" y="54"/>
                    </a:cubicBezTo>
                    <a:lnTo>
                      <a:pt x="84" y="1721"/>
                    </a:lnTo>
                    <a:cubicBezTo>
                      <a:pt x="1" y="1804"/>
                      <a:pt x="1" y="1899"/>
                      <a:pt x="84" y="1983"/>
                    </a:cubicBezTo>
                    <a:lnTo>
                      <a:pt x="3263" y="5162"/>
                    </a:lnTo>
                    <a:cubicBezTo>
                      <a:pt x="3513" y="5412"/>
                      <a:pt x="3858" y="5566"/>
                      <a:pt x="4215" y="5566"/>
                    </a:cubicBezTo>
                    <a:cubicBezTo>
                      <a:pt x="4573" y="5566"/>
                      <a:pt x="4918" y="5435"/>
                      <a:pt x="5168" y="5162"/>
                    </a:cubicBezTo>
                    <a:lnTo>
                      <a:pt x="9252" y="1090"/>
                    </a:lnTo>
                    <a:cubicBezTo>
                      <a:pt x="9335" y="1006"/>
                      <a:pt x="9335" y="887"/>
                      <a:pt x="9276" y="828"/>
                    </a:cubicBezTo>
                    <a:cubicBezTo>
                      <a:pt x="9240" y="792"/>
                      <a:pt x="9195" y="774"/>
                      <a:pt x="9151" y="774"/>
                    </a:cubicBezTo>
                    <a:cubicBezTo>
                      <a:pt x="9106" y="774"/>
                      <a:pt x="9061" y="792"/>
                      <a:pt x="9026" y="828"/>
                    </a:cubicBezTo>
                    <a:lnTo>
                      <a:pt x="4942" y="4912"/>
                    </a:lnTo>
                    <a:cubicBezTo>
                      <a:pt x="4751" y="5102"/>
                      <a:pt x="4501" y="5209"/>
                      <a:pt x="4227" y="5209"/>
                    </a:cubicBezTo>
                    <a:cubicBezTo>
                      <a:pt x="3965" y="5209"/>
                      <a:pt x="3715" y="5102"/>
                      <a:pt x="3513" y="4912"/>
                    </a:cubicBezTo>
                    <a:lnTo>
                      <a:pt x="453" y="1840"/>
                    </a:lnTo>
                    <a:lnTo>
                      <a:pt x="1870" y="435"/>
                    </a:lnTo>
                    <a:lnTo>
                      <a:pt x="2370" y="935"/>
                    </a:lnTo>
                    <a:cubicBezTo>
                      <a:pt x="2406" y="971"/>
                      <a:pt x="2450" y="988"/>
                      <a:pt x="2495" y="988"/>
                    </a:cubicBezTo>
                    <a:cubicBezTo>
                      <a:pt x="2540" y="988"/>
                      <a:pt x="2584" y="971"/>
                      <a:pt x="2620" y="935"/>
                    </a:cubicBezTo>
                    <a:cubicBezTo>
                      <a:pt x="2703" y="863"/>
                      <a:pt x="2703" y="756"/>
                      <a:pt x="2620" y="685"/>
                    </a:cubicBezTo>
                    <a:lnTo>
                      <a:pt x="2001" y="54"/>
                    </a:lnTo>
                    <a:cubicBezTo>
                      <a:pt x="1965" y="18"/>
                      <a:pt x="1920" y="0"/>
                      <a:pt x="1876" y="0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solidFill>
                  <a:srgbClr val="00B050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9570;p61">
                <a:extLst>
                  <a:ext uri="{FF2B5EF4-FFF2-40B4-BE49-F238E27FC236}">
                    <a16:creationId xmlns:a16="http://schemas.microsoft.com/office/drawing/2014/main" id="{DED39036-A862-9DC8-B238-37C3F833FC85}"/>
                  </a:ext>
                </a:extLst>
              </p:cNvPr>
              <p:cNvSpPr/>
              <p:nvPr/>
            </p:nvSpPr>
            <p:spPr>
              <a:xfrm>
                <a:off x="5304925" y="3725484"/>
                <a:ext cx="267726" cy="170715"/>
              </a:xfrm>
              <a:custGeom>
                <a:avLst/>
                <a:gdLst/>
                <a:ahLst/>
                <a:cxnLst/>
                <a:rect l="l" t="t" r="r" b="b"/>
                <a:pathLst>
                  <a:path w="8431" h="5376" extrusionOk="0">
                    <a:moveTo>
                      <a:pt x="6585" y="0"/>
                    </a:moveTo>
                    <a:cubicBezTo>
                      <a:pt x="6540" y="0"/>
                      <a:pt x="6495" y="18"/>
                      <a:pt x="6454" y="54"/>
                    </a:cubicBezTo>
                    <a:lnTo>
                      <a:pt x="1548" y="4971"/>
                    </a:lnTo>
                    <a:cubicBezTo>
                      <a:pt x="1513" y="4995"/>
                      <a:pt x="1477" y="5007"/>
                      <a:pt x="1429" y="5007"/>
                    </a:cubicBezTo>
                    <a:cubicBezTo>
                      <a:pt x="1382" y="5007"/>
                      <a:pt x="1346" y="4995"/>
                      <a:pt x="1310" y="4971"/>
                    </a:cubicBezTo>
                    <a:lnTo>
                      <a:pt x="334" y="3983"/>
                    </a:lnTo>
                    <a:cubicBezTo>
                      <a:pt x="292" y="3947"/>
                      <a:pt x="248" y="3929"/>
                      <a:pt x="203" y="3929"/>
                    </a:cubicBezTo>
                    <a:cubicBezTo>
                      <a:pt x="158" y="3929"/>
                      <a:pt x="114" y="3947"/>
                      <a:pt x="72" y="3983"/>
                    </a:cubicBezTo>
                    <a:cubicBezTo>
                      <a:pt x="1" y="4054"/>
                      <a:pt x="1" y="4161"/>
                      <a:pt x="72" y="4245"/>
                    </a:cubicBezTo>
                    <a:lnTo>
                      <a:pt x="1060" y="5221"/>
                    </a:lnTo>
                    <a:cubicBezTo>
                      <a:pt x="1156" y="5328"/>
                      <a:pt x="1275" y="5376"/>
                      <a:pt x="1417" y="5376"/>
                    </a:cubicBezTo>
                    <a:cubicBezTo>
                      <a:pt x="1548" y="5376"/>
                      <a:pt x="1679" y="5316"/>
                      <a:pt x="1775" y="5221"/>
                    </a:cubicBezTo>
                    <a:lnTo>
                      <a:pt x="6549" y="447"/>
                    </a:lnTo>
                    <a:lnTo>
                      <a:pt x="7966" y="1852"/>
                    </a:lnTo>
                    <a:lnTo>
                      <a:pt x="6704" y="3126"/>
                    </a:lnTo>
                    <a:cubicBezTo>
                      <a:pt x="6621" y="3197"/>
                      <a:pt x="6621" y="3304"/>
                      <a:pt x="6704" y="3376"/>
                    </a:cubicBezTo>
                    <a:cubicBezTo>
                      <a:pt x="6740" y="3411"/>
                      <a:pt x="6784" y="3429"/>
                      <a:pt x="6829" y="3429"/>
                    </a:cubicBezTo>
                    <a:cubicBezTo>
                      <a:pt x="6874" y="3429"/>
                      <a:pt x="6918" y="3411"/>
                      <a:pt x="6954" y="3376"/>
                    </a:cubicBezTo>
                    <a:lnTo>
                      <a:pt x="8347" y="1983"/>
                    </a:lnTo>
                    <a:cubicBezTo>
                      <a:pt x="8383" y="1947"/>
                      <a:pt x="8395" y="1899"/>
                      <a:pt x="8395" y="1864"/>
                    </a:cubicBezTo>
                    <a:cubicBezTo>
                      <a:pt x="8430" y="1816"/>
                      <a:pt x="8406" y="1768"/>
                      <a:pt x="8383" y="1721"/>
                    </a:cubicBezTo>
                    <a:lnTo>
                      <a:pt x="6716" y="54"/>
                    </a:lnTo>
                    <a:cubicBezTo>
                      <a:pt x="6674" y="18"/>
                      <a:pt x="6629" y="0"/>
                      <a:pt x="6585" y="0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solidFill>
                  <a:srgbClr val="00B050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821494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60" presetClass="entr" presetSubtype="25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sum">
                                        <p:cTn id="2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40"/>
                                          </p:val>
                                        </p:tav>
                                        <p:tav tm="3330">
                                          <p:val>
                                            <p:fltVal val="39.8698"/>
                                          </p:val>
                                        </p:tav>
                                        <p:tav tm="6660">
                                          <p:val>
                                            <p:fltVal val="39.4913"/>
                                          </p:val>
                                        </p:tav>
                                        <p:tav tm="9990">
                                          <p:val>
                                            <p:fltVal val="38.8821"/>
                                          </p:val>
                                        </p:tav>
                                        <p:tav tm="13320">
                                          <p:val>
                                            <p:fltVal val="38.0599"/>
                                          </p:val>
                                        </p:tav>
                                        <p:tav tm="16650">
                                          <p:val>
                                            <p:fltVal val="37.0425"/>
                                          </p:val>
                                        </p:tav>
                                        <p:tav tm="19970">
                                          <p:val>
                                            <p:fltVal val="35.8515"/>
                                          </p:val>
                                        </p:tav>
                                        <p:tav tm="23290">
                                          <p:val>
                                            <p:fltVal val="34.5015"/>
                                          </p:val>
                                        </p:tav>
                                        <p:tav tm="26620">
                                          <p:val>
                                            <p:fltVal val="33.0055"/>
                                          </p:val>
                                        </p:tav>
                                        <p:tav tm="29950">
                                          <p:val>
                                            <p:fltVal val="31.3851"/>
                                          </p:val>
                                        </p:tav>
                                        <p:tav tm="33280">
                                          <p:val>
                                            <p:fltVal val="29.658"/>
                                          </p:val>
                                        </p:tav>
                                        <p:tav tm="36610">
                                          <p:val>
                                            <p:fltVal val="27.8419"/>
                                          </p:val>
                                        </p:tav>
                                        <p:tav tm="39940">
                                          <p:val>
                                            <p:fltVal val="25.9545"/>
                                          </p:val>
                                        </p:tav>
                                        <p:tav tm="43270">
                                          <p:val>
                                            <p:fltVal val="24.0136"/>
                                          </p:val>
                                        </p:tav>
                                        <p:tav tm="46600">
                                          <p:val>
                                            <p:fltVal val="22.0368"/>
                                          </p:val>
                                        </p:tav>
                                        <p:tav tm="49930">
                                          <p:val>
                                            <p:fltVal val="20.0419"/>
                                          </p:val>
                                        </p:tav>
                                        <p:tav tm="53250">
                                          <p:val>
                                            <p:fltVal val="18.0527"/>
                                          </p:val>
                                        </p:tav>
                                        <p:tav tm="56580">
                                          <p:val>
                                            <p:fltVal val="16.0747"/>
                                          </p:val>
                                        </p:tav>
                                        <p:tav tm="59900">
                                          <p:val>
                                            <p:fltVal val="14.1376"/>
                                          </p:val>
                                        </p:tav>
                                        <p:tav tm="63220">
                                          <p:val>
                                            <p:fltVal val="12.2528"/>
                                          </p:val>
                                        </p:tav>
                                        <p:tav tm="66540">
                                          <p:val>
                                            <p:fltVal val="10.4379"/>
                                          </p:val>
                                        </p:tav>
                                        <p:tav tm="69870">
                                          <p:val>
                                            <p:fltVal val="8.7056"/>
                                          </p:val>
                                        </p:tav>
                                        <p:tav tm="73190">
                                          <p:val>
                                            <p:fltVal val="7.0836"/>
                                          </p:val>
                                        </p:tav>
                                        <p:tav tm="76510">
                                          <p:val>
                                            <p:fltVal val="5.5844"/>
                                          </p:val>
                                        </p:tav>
                                        <p:tav tm="79830">
                                          <p:val>
                                            <p:fltVal val="4.2254"/>
                                          </p:val>
                                        </p:tav>
                                        <p:tav tm="83160">
                                          <p:val>
                                            <p:fltVal val="3.0209"/>
                                          </p:val>
                                        </p:tav>
                                        <p:tav tm="86480">
                                          <p:val>
                                            <p:fltVal val="1.9957"/>
                                          </p:val>
                                        </p:tav>
                                        <p:tav tm="89800">
                                          <p:val>
                                            <p:fltVal val="1.1635"/>
                                          </p:val>
                                        </p:tav>
                                        <p:tav tm="93120">
                                          <p:val>
                                            <p:fltVal val="0.5419"/>
                                          </p:val>
                                        </p:tav>
                                        <p:tav tm="96450">
                                          <p:val>
                                            <p:fltVal val="0.1476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2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2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2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2.71605E-6 L 0.30105 -0.38642 " pathEditMode="relative" rAng="0" ptsTypes="AA">
                                      <p:cBhvr>
                                        <p:cTn id="55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052" y="-19321"/>
                                    </p:animMotion>
                                  </p:childTnLst>
                                </p:cTn>
                              </p:par>
                              <p:par>
                                <p:cTn id="5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2.71605E-6 L -0.26094 -0.39537 " pathEditMode="relative" rAng="0" ptsTypes="AA">
                                      <p:cBhvr>
                                        <p:cTn id="57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056" y="-1978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0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47" grpId="0"/>
      <p:bldP spid="48" grpId="0"/>
      <p:bldP spid="51" grpId="0"/>
      <p:bldP spid="31" grpId="0" animBg="1"/>
      <p:bldP spid="3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4">
          <a:extLst>
            <a:ext uri="{FF2B5EF4-FFF2-40B4-BE49-F238E27FC236}">
              <a16:creationId xmlns:a16="http://schemas.microsoft.com/office/drawing/2014/main" id="{16FED474-F44F-A9DC-F3D9-9B630F2336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709;p32">
            <a:extLst>
              <a:ext uri="{FF2B5EF4-FFF2-40B4-BE49-F238E27FC236}">
                <a16:creationId xmlns:a16="http://schemas.microsoft.com/office/drawing/2014/main" id="{5FBFFBBD-DBA0-94C5-0B4A-FF4F29A0BFBA}"/>
              </a:ext>
            </a:extLst>
          </p:cNvPr>
          <p:cNvSpPr txBox="1">
            <a:spLocks/>
          </p:cNvSpPr>
          <p:nvPr/>
        </p:nvSpPr>
        <p:spPr>
          <a:xfrm>
            <a:off x="508077" y="481271"/>
            <a:ext cx="3303300" cy="758862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chibsted Grotesk"/>
              <a:buNone/>
              <a:defRPr sz="60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chibsted Grotesk"/>
              <a:buNone/>
              <a:defRPr sz="6000" b="0" i="0" u="none" strike="noStrike" cap="none">
                <a:solidFill>
                  <a:schemeClr val="lt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chibsted Grotesk"/>
              <a:buNone/>
              <a:defRPr sz="6000" b="0" i="0" u="none" strike="noStrike" cap="none">
                <a:solidFill>
                  <a:schemeClr val="lt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chibsted Grotesk"/>
              <a:buNone/>
              <a:defRPr sz="6000" b="0" i="0" u="none" strike="noStrike" cap="none">
                <a:solidFill>
                  <a:schemeClr val="lt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chibsted Grotesk"/>
              <a:buNone/>
              <a:defRPr sz="6000" b="0" i="0" u="none" strike="noStrike" cap="none">
                <a:solidFill>
                  <a:schemeClr val="lt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chibsted Grotesk"/>
              <a:buNone/>
              <a:defRPr sz="6000" b="0" i="0" u="none" strike="noStrike" cap="none">
                <a:solidFill>
                  <a:schemeClr val="lt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chibsted Grotesk"/>
              <a:buNone/>
              <a:defRPr sz="6000" b="0" i="0" u="none" strike="noStrike" cap="none">
                <a:solidFill>
                  <a:schemeClr val="lt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chibsted Grotesk"/>
              <a:buNone/>
              <a:defRPr sz="6000" b="0" i="0" u="none" strike="noStrike" cap="none">
                <a:solidFill>
                  <a:schemeClr val="lt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chibsted Grotesk"/>
              <a:buNone/>
              <a:defRPr sz="6000" b="0" i="0" u="none" strike="noStrike" cap="none">
                <a:solidFill>
                  <a:schemeClr val="lt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9pPr>
          </a:lstStyle>
          <a:p>
            <a:pPr algn="l"/>
            <a:r>
              <a:rPr lang="en" sz="4800" dirty="0"/>
              <a:t>01</a:t>
            </a:r>
            <a:endParaRPr lang="en" dirty="0"/>
          </a:p>
        </p:txBody>
      </p:sp>
      <p:sp>
        <p:nvSpPr>
          <p:cNvPr id="2" name="Google Shape;708;p32">
            <a:extLst>
              <a:ext uri="{FF2B5EF4-FFF2-40B4-BE49-F238E27FC236}">
                <a16:creationId xmlns:a16="http://schemas.microsoft.com/office/drawing/2014/main" id="{F2FF31B9-8036-DF07-473B-E6262B5BB2C5}"/>
              </a:ext>
            </a:extLst>
          </p:cNvPr>
          <p:cNvSpPr txBox="1">
            <a:spLocks/>
          </p:cNvSpPr>
          <p:nvPr/>
        </p:nvSpPr>
        <p:spPr>
          <a:xfrm>
            <a:off x="1446511" y="551966"/>
            <a:ext cx="2354774" cy="617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chibsted Grotesk"/>
              <a:buNone/>
              <a:defRPr sz="30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chibsted Grotesk"/>
              <a:buNone/>
              <a:defRPr sz="30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chibsted Grotesk"/>
              <a:buNone/>
              <a:defRPr sz="30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chibsted Grotesk"/>
              <a:buNone/>
              <a:defRPr sz="30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chibsted Grotesk"/>
              <a:buNone/>
              <a:defRPr sz="30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chibsted Grotesk"/>
              <a:buNone/>
              <a:defRPr sz="30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chibsted Grotesk"/>
              <a:buNone/>
              <a:defRPr sz="30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chibsted Grotesk"/>
              <a:buNone/>
              <a:defRPr sz="30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chibsted Grotesk"/>
              <a:buNone/>
              <a:defRPr sz="30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9pPr>
          </a:lstStyle>
          <a:p>
            <a:r>
              <a:rPr lang="fr-FR" sz="3600" dirty="0"/>
              <a:t>Genèse</a:t>
            </a:r>
            <a:endParaRPr lang="fr-FR" sz="2000" dirty="0"/>
          </a:p>
        </p:txBody>
      </p:sp>
      <p:grpSp>
        <p:nvGrpSpPr>
          <p:cNvPr id="10" name="Groupe 9">
            <a:extLst>
              <a:ext uri="{FF2B5EF4-FFF2-40B4-BE49-F238E27FC236}">
                <a16:creationId xmlns:a16="http://schemas.microsoft.com/office/drawing/2014/main" id="{DCC42D79-4140-12BE-B0AE-78655EF6BCFC}"/>
              </a:ext>
            </a:extLst>
          </p:cNvPr>
          <p:cNvGrpSpPr/>
          <p:nvPr/>
        </p:nvGrpSpPr>
        <p:grpSpPr>
          <a:xfrm>
            <a:off x="4191409" y="481271"/>
            <a:ext cx="761182" cy="761182"/>
            <a:chOff x="2474403" y="1615450"/>
            <a:chExt cx="672300" cy="672300"/>
          </a:xfrm>
        </p:grpSpPr>
        <p:sp>
          <p:nvSpPr>
            <p:cNvPr id="720" name="Google Shape;720;p33">
              <a:extLst>
                <a:ext uri="{FF2B5EF4-FFF2-40B4-BE49-F238E27FC236}">
                  <a16:creationId xmlns:a16="http://schemas.microsoft.com/office/drawing/2014/main" id="{DECF386A-4B72-5426-DE06-B36EEDA63E70}"/>
                </a:ext>
              </a:extLst>
            </p:cNvPr>
            <p:cNvSpPr/>
            <p:nvPr/>
          </p:nvSpPr>
          <p:spPr>
            <a:xfrm>
              <a:off x="2474403" y="1615450"/>
              <a:ext cx="672300" cy="672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atin typeface="Figtree"/>
                <a:ea typeface="Figtree"/>
                <a:cs typeface="Figtree"/>
                <a:sym typeface="Figtree"/>
              </a:endParaRPr>
            </a:p>
          </p:txBody>
        </p:sp>
        <p:grpSp>
          <p:nvGrpSpPr>
            <p:cNvPr id="6" name="Google Shape;12711;p67">
              <a:extLst>
                <a:ext uri="{FF2B5EF4-FFF2-40B4-BE49-F238E27FC236}">
                  <a16:creationId xmlns:a16="http://schemas.microsoft.com/office/drawing/2014/main" id="{04C2C758-3632-BEC9-335C-FA873591E5AC}"/>
                </a:ext>
              </a:extLst>
            </p:cNvPr>
            <p:cNvGrpSpPr/>
            <p:nvPr/>
          </p:nvGrpSpPr>
          <p:grpSpPr>
            <a:xfrm>
              <a:off x="2548576" y="1689599"/>
              <a:ext cx="523954" cy="524002"/>
              <a:chOff x="5549861" y="3817349"/>
              <a:chExt cx="345642" cy="345674"/>
            </a:xfrm>
            <a:solidFill>
              <a:srgbClr val="27263D"/>
            </a:solidFill>
          </p:grpSpPr>
          <p:sp>
            <p:nvSpPr>
              <p:cNvPr id="7" name="Google Shape;12712;p67">
                <a:extLst>
                  <a:ext uri="{FF2B5EF4-FFF2-40B4-BE49-F238E27FC236}">
                    <a16:creationId xmlns:a16="http://schemas.microsoft.com/office/drawing/2014/main" id="{61224C32-EB18-2F96-B671-E8BC4899FF2C}"/>
                  </a:ext>
                </a:extLst>
              </p:cNvPr>
              <p:cNvSpPr/>
              <p:nvPr/>
            </p:nvSpPr>
            <p:spPr>
              <a:xfrm>
                <a:off x="5549861" y="3817349"/>
                <a:ext cx="345642" cy="345674"/>
              </a:xfrm>
              <a:custGeom>
                <a:avLst/>
                <a:gdLst/>
                <a:ahLst/>
                <a:cxnLst/>
                <a:rect l="l" t="t" r="r" b="b"/>
                <a:pathLst>
                  <a:path w="10859" h="10860" extrusionOk="0">
                    <a:moveTo>
                      <a:pt x="5429" y="334"/>
                    </a:moveTo>
                    <a:cubicBezTo>
                      <a:pt x="8239" y="334"/>
                      <a:pt x="10513" y="2608"/>
                      <a:pt x="10513" y="5430"/>
                    </a:cubicBezTo>
                    <a:cubicBezTo>
                      <a:pt x="10513" y="8240"/>
                      <a:pt x="8227" y="10514"/>
                      <a:pt x="5429" y="10514"/>
                    </a:cubicBezTo>
                    <a:cubicBezTo>
                      <a:pt x="2619" y="10514"/>
                      <a:pt x="333" y="8240"/>
                      <a:pt x="333" y="5430"/>
                    </a:cubicBezTo>
                    <a:cubicBezTo>
                      <a:pt x="333" y="2608"/>
                      <a:pt x="2619" y="334"/>
                      <a:pt x="5429" y="334"/>
                    </a:cubicBezTo>
                    <a:close/>
                    <a:moveTo>
                      <a:pt x="5429" y="1"/>
                    </a:moveTo>
                    <a:cubicBezTo>
                      <a:pt x="3989" y="1"/>
                      <a:pt x="2619" y="560"/>
                      <a:pt x="1584" y="1584"/>
                    </a:cubicBezTo>
                    <a:cubicBezTo>
                      <a:pt x="560" y="2620"/>
                      <a:pt x="0" y="3989"/>
                      <a:pt x="0" y="5430"/>
                    </a:cubicBezTo>
                    <a:cubicBezTo>
                      <a:pt x="0" y="6871"/>
                      <a:pt x="560" y="8240"/>
                      <a:pt x="1584" y="9264"/>
                    </a:cubicBezTo>
                    <a:cubicBezTo>
                      <a:pt x="2619" y="10300"/>
                      <a:pt x="3989" y="10859"/>
                      <a:pt x="5429" y="10859"/>
                    </a:cubicBezTo>
                    <a:cubicBezTo>
                      <a:pt x="6870" y="10859"/>
                      <a:pt x="8239" y="10300"/>
                      <a:pt x="9263" y="9264"/>
                    </a:cubicBezTo>
                    <a:cubicBezTo>
                      <a:pt x="10299" y="8240"/>
                      <a:pt x="10859" y="6871"/>
                      <a:pt x="10859" y="5430"/>
                    </a:cubicBezTo>
                    <a:cubicBezTo>
                      <a:pt x="10859" y="3989"/>
                      <a:pt x="10299" y="2620"/>
                      <a:pt x="9263" y="1584"/>
                    </a:cubicBezTo>
                    <a:cubicBezTo>
                      <a:pt x="8239" y="560"/>
                      <a:pt x="6870" y="1"/>
                      <a:pt x="542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8" name="Google Shape;12713;p67">
                <a:extLst>
                  <a:ext uri="{FF2B5EF4-FFF2-40B4-BE49-F238E27FC236}">
                    <a16:creationId xmlns:a16="http://schemas.microsoft.com/office/drawing/2014/main" id="{A4893B4B-95D0-E237-A817-9341371A7333}"/>
                  </a:ext>
                </a:extLst>
              </p:cNvPr>
              <p:cNvSpPr/>
              <p:nvPr/>
            </p:nvSpPr>
            <p:spPr>
              <a:xfrm>
                <a:off x="5590763" y="3890208"/>
                <a:ext cx="262661" cy="200052"/>
              </a:xfrm>
              <a:custGeom>
                <a:avLst/>
                <a:gdLst/>
                <a:ahLst/>
                <a:cxnLst/>
                <a:rect l="l" t="t" r="r" b="b"/>
                <a:pathLst>
                  <a:path w="8252" h="6285" extrusionOk="0">
                    <a:moveTo>
                      <a:pt x="4123" y="1"/>
                    </a:moveTo>
                    <a:cubicBezTo>
                      <a:pt x="3010" y="1"/>
                      <a:pt x="1900" y="63"/>
                      <a:pt x="799" y="188"/>
                    </a:cubicBezTo>
                    <a:cubicBezTo>
                      <a:pt x="513" y="224"/>
                      <a:pt x="287" y="450"/>
                      <a:pt x="239" y="712"/>
                    </a:cubicBezTo>
                    <a:cubicBezTo>
                      <a:pt x="1" y="2319"/>
                      <a:pt x="1" y="3963"/>
                      <a:pt x="239" y="5570"/>
                    </a:cubicBezTo>
                    <a:cubicBezTo>
                      <a:pt x="287" y="5844"/>
                      <a:pt x="513" y="6058"/>
                      <a:pt x="799" y="6082"/>
                    </a:cubicBezTo>
                    <a:cubicBezTo>
                      <a:pt x="1894" y="6201"/>
                      <a:pt x="3013" y="6284"/>
                      <a:pt x="4132" y="6284"/>
                    </a:cubicBezTo>
                    <a:cubicBezTo>
                      <a:pt x="4609" y="6284"/>
                      <a:pt x="5085" y="6260"/>
                      <a:pt x="5561" y="6249"/>
                    </a:cubicBezTo>
                    <a:cubicBezTo>
                      <a:pt x="5644" y="6249"/>
                      <a:pt x="5716" y="6177"/>
                      <a:pt x="5716" y="6070"/>
                    </a:cubicBezTo>
                    <a:cubicBezTo>
                      <a:pt x="5716" y="5963"/>
                      <a:pt x="5633" y="5891"/>
                      <a:pt x="5537" y="5891"/>
                    </a:cubicBezTo>
                    <a:cubicBezTo>
                      <a:pt x="5051" y="5914"/>
                      <a:pt x="4564" y="5925"/>
                      <a:pt x="4076" y="5925"/>
                    </a:cubicBezTo>
                    <a:cubicBezTo>
                      <a:pt x="2998" y="5925"/>
                      <a:pt x="1916" y="5868"/>
                      <a:pt x="834" y="5737"/>
                    </a:cubicBezTo>
                    <a:cubicBezTo>
                      <a:pt x="715" y="5725"/>
                      <a:pt x="620" y="5641"/>
                      <a:pt x="596" y="5498"/>
                    </a:cubicBezTo>
                    <a:cubicBezTo>
                      <a:pt x="382" y="3927"/>
                      <a:pt x="382" y="2319"/>
                      <a:pt x="596" y="736"/>
                    </a:cubicBezTo>
                    <a:cubicBezTo>
                      <a:pt x="620" y="617"/>
                      <a:pt x="715" y="522"/>
                      <a:pt x="834" y="498"/>
                    </a:cubicBezTo>
                    <a:cubicBezTo>
                      <a:pt x="1942" y="379"/>
                      <a:pt x="3037" y="319"/>
                      <a:pt x="4144" y="319"/>
                    </a:cubicBezTo>
                    <a:cubicBezTo>
                      <a:pt x="5240" y="319"/>
                      <a:pt x="6347" y="379"/>
                      <a:pt x="7442" y="498"/>
                    </a:cubicBezTo>
                    <a:cubicBezTo>
                      <a:pt x="7561" y="522"/>
                      <a:pt x="7669" y="605"/>
                      <a:pt x="7680" y="736"/>
                    </a:cubicBezTo>
                    <a:cubicBezTo>
                      <a:pt x="7907" y="2319"/>
                      <a:pt x="7907" y="3927"/>
                      <a:pt x="7680" y="5498"/>
                    </a:cubicBezTo>
                    <a:cubicBezTo>
                      <a:pt x="7669" y="5617"/>
                      <a:pt x="7561" y="5725"/>
                      <a:pt x="7442" y="5737"/>
                    </a:cubicBezTo>
                    <a:cubicBezTo>
                      <a:pt x="7085" y="5784"/>
                      <a:pt x="6752" y="5820"/>
                      <a:pt x="6395" y="5844"/>
                    </a:cubicBezTo>
                    <a:cubicBezTo>
                      <a:pt x="6299" y="5844"/>
                      <a:pt x="6228" y="5927"/>
                      <a:pt x="6228" y="6010"/>
                    </a:cubicBezTo>
                    <a:cubicBezTo>
                      <a:pt x="6228" y="6110"/>
                      <a:pt x="6299" y="6178"/>
                      <a:pt x="6386" y="6178"/>
                    </a:cubicBezTo>
                    <a:cubicBezTo>
                      <a:pt x="6393" y="6178"/>
                      <a:pt x="6399" y="6178"/>
                      <a:pt x="6406" y="6177"/>
                    </a:cubicBezTo>
                    <a:cubicBezTo>
                      <a:pt x="6764" y="6141"/>
                      <a:pt x="7121" y="6118"/>
                      <a:pt x="7478" y="6070"/>
                    </a:cubicBezTo>
                    <a:cubicBezTo>
                      <a:pt x="7764" y="6034"/>
                      <a:pt x="7978" y="5820"/>
                      <a:pt x="8026" y="5546"/>
                    </a:cubicBezTo>
                    <a:cubicBezTo>
                      <a:pt x="8252" y="3963"/>
                      <a:pt x="8252" y="2319"/>
                      <a:pt x="8014" y="712"/>
                    </a:cubicBezTo>
                    <a:cubicBezTo>
                      <a:pt x="7966" y="426"/>
                      <a:pt x="7740" y="224"/>
                      <a:pt x="7466" y="188"/>
                    </a:cubicBezTo>
                    <a:cubicBezTo>
                      <a:pt x="6353" y="63"/>
                      <a:pt x="5237" y="1"/>
                      <a:pt x="412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" name="Google Shape;12714;p67">
                <a:extLst>
                  <a:ext uri="{FF2B5EF4-FFF2-40B4-BE49-F238E27FC236}">
                    <a16:creationId xmlns:a16="http://schemas.microsoft.com/office/drawing/2014/main" id="{49735EE7-CF3B-C5CE-AC11-C71F70E94958}"/>
                  </a:ext>
                </a:extLst>
              </p:cNvPr>
              <p:cNvSpPr/>
              <p:nvPr/>
            </p:nvSpPr>
            <p:spPr>
              <a:xfrm>
                <a:off x="5680587" y="3935024"/>
                <a:ext cx="105389" cy="110514"/>
              </a:xfrm>
              <a:custGeom>
                <a:avLst/>
                <a:gdLst/>
                <a:ahLst/>
                <a:cxnLst/>
                <a:rect l="l" t="t" r="r" b="b"/>
                <a:pathLst>
                  <a:path w="3311" h="3472" extrusionOk="0">
                    <a:moveTo>
                      <a:pt x="334" y="447"/>
                    </a:moveTo>
                    <a:lnTo>
                      <a:pt x="2763" y="1733"/>
                    </a:lnTo>
                    <a:lnTo>
                      <a:pt x="334" y="3007"/>
                    </a:lnTo>
                    <a:lnTo>
                      <a:pt x="334" y="447"/>
                    </a:lnTo>
                    <a:close/>
                    <a:moveTo>
                      <a:pt x="163" y="1"/>
                    </a:moveTo>
                    <a:cubicBezTo>
                      <a:pt x="135" y="1"/>
                      <a:pt x="108" y="7"/>
                      <a:pt x="84" y="18"/>
                    </a:cubicBezTo>
                    <a:cubicBezTo>
                      <a:pt x="36" y="54"/>
                      <a:pt x="1" y="114"/>
                      <a:pt x="1" y="173"/>
                    </a:cubicBezTo>
                    <a:lnTo>
                      <a:pt x="1" y="3293"/>
                    </a:lnTo>
                    <a:cubicBezTo>
                      <a:pt x="1" y="3352"/>
                      <a:pt x="24" y="3412"/>
                      <a:pt x="84" y="3447"/>
                    </a:cubicBezTo>
                    <a:cubicBezTo>
                      <a:pt x="120" y="3459"/>
                      <a:pt x="144" y="3471"/>
                      <a:pt x="179" y="3471"/>
                    </a:cubicBezTo>
                    <a:cubicBezTo>
                      <a:pt x="203" y="3471"/>
                      <a:pt x="239" y="3471"/>
                      <a:pt x="251" y="3459"/>
                    </a:cubicBezTo>
                    <a:lnTo>
                      <a:pt x="3227" y="1900"/>
                    </a:lnTo>
                    <a:cubicBezTo>
                      <a:pt x="3287" y="1864"/>
                      <a:pt x="3311" y="1804"/>
                      <a:pt x="3311" y="1745"/>
                    </a:cubicBezTo>
                    <a:cubicBezTo>
                      <a:pt x="3311" y="1673"/>
                      <a:pt x="3287" y="1614"/>
                      <a:pt x="3227" y="1578"/>
                    </a:cubicBezTo>
                    <a:lnTo>
                      <a:pt x="251" y="18"/>
                    </a:lnTo>
                    <a:cubicBezTo>
                      <a:pt x="221" y="7"/>
                      <a:pt x="191" y="1"/>
                      <a:pt x="16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</p:grpSp>
      </p:grpSp>
      <p:sp>
        <p:nvSpPr>
          <p:cNvPr id="51" name="Google Shape;701;p31">
            <a:extLst>
              <a:ext uri="{FF2B5EF4-FFF2-40B4-BE49-F238E27FC236}">
                <a16:creationId xmlns:a16="http://schemas.microsoft.com/office/drawing/2014/main" id="{6F845083-1898-C9A6-6395-0E8802DCA3CC}"/>
              </a:ext>
            </a:extLst>
          </p:cNvPr>
          <p:cNvSpPr txBox="1">
            <a:spLocks/>
          </p:cNvSpPr>
          <p:nvPr/>
        </p:nvSpPr>
        <p:spPr>
          <a:xfrm>
            <a:off x="4938812" y="627237"/>
            <a:ext cx="4193444" cy="460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>
            <a:pPr marL="0" indent="0"/>
            <a:r>
              <a:rPr lang="fr-FR" sz="1800" dirty="0">
                <a:latin typeface="+mj-lt"/>
              </a:rPr>
              <a:t>« I made Chess 2.0 » de </a:t>
            </a:r>
            <a:r>
              <a:rPr lang="fr-FR" sz="1800" dirty="0" err="1">
                <a:latin typeface="+mj-lt"/>
              </a:rPr>
              <a:t>From</a:t>
            </a:r>
            <a:r>
              <a:rPr lang="fr-FR" sz="1800" dirty="0">
                <a:latin typeface="+mj-lt"/>
              </a:rPr>
              <a:t> Scratch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Modèle 3D 10">
                <a:extLst>
                  <a:ext uri="{FF2B5EF4-FFF2-40B4-BE49-F238E27FC236}">
                    <a16:creationId xmlns:a16="http://schemas.microsoft.com/office/drawing/2014/main" id="{9B7E7DF0-3B2F-D62E-4E33-2D1CE9889A81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843926623"/>
                  </p:ext>
                </p:extLst>
              </p:nvPr>
            </p:nvGraphicFramePr>
            <p:xfrm>
              <a:off x="508077" y="1755190"/>
              <a:ext cx="2571409" cy="2402271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2571409" cy="2402271"/>
                    </a:xfrm>
                    <a:prstGeom prst="rect">
                      <a:avLst/>
                    </a:prstGeom>
                  </am3d:spPr>
                  <am3d:camera>
                    <am3d:pos x="106700" y="356651" z="66574333"/>
                    <am3d:up dx="0" dy="36000000" dz="0"/>
                    <am3d:lookAt x="106700" y="356651" z="0"/>
                    <am3d:perspective fov="435767"/>
                  </am3d:camera>
                  <am3d:trans>
                    <am3d:meterPerModelUnit n="2061" d="1000000"/>
                    <am3d:preTrans dx="-12989690" dy="-493608" dz="-12989690"/>
                    <am3d:scale>
                      <am3d:sx n="1000000" d="1000000"/>
                      <am3d:sy n="1000000" d="1000000"/>
                      <am3d:sz n="1000000" d="1000000"/>
                    </am3d:scale>
                    <am3d:rot ax="5392883" ay="-695545" az="-5364488"/>
                    <am3d:postTrans dx="0" dy="0" dz="0"/>
                  </am3d:trans>
                  <am3d:raster rName="Office3DRenderer" rVer="16.0.8326">
                    <am3d:blip r:embed="rId4"/>
                  </am3d:raster>
                  <am3d:winViewport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Modèle 3D 10">
                <a:extLst>
                  <a:ext uri="{FF2B5EF4-FFF2-40B4-BE49-F238E27FC236}">
                    <a16:creationId xmlns:a16="http://schemas.microsoft.com/office/drawing/2014/main" id="{9B7E7DF0-3B2F-D62E-4E33-2D1CE9889A8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08077" y="1755190"/>
                <a:ext cx="2571409" cy="2402271"/>
              </a:xfrm>
              <a:prstGeom prst="rect">
                <a:avLst/>
              </a:prstGeom>
            </p:spPr>
          </p:pic>
        </mc:Fallback>
      </mc:AlternateContent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80C70F8E-D38E-4A13-E374-331E28DFAD76}"/>
              </a:ext>
            </a:extLst>
          </p:cNvPr>
          <p:cNvCxnSpPr>
            <a:cxnSpLocks/>
            <a:stCxn id="16" idx="1"/>
            <a:endCxn id="18" idx="6"/>
          </p:cNvCxnSpPr>
          <p:nvPr/>
        </p:nvCxnSpPr>
        <p:spPr>
          <a:xfrm flipH="1">
            <a:off x="2568222" y="2480364"/>
            <a:ext cx="915112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Google Shape;701;p31">
            <a:extLst>
              <a:ext uri="{FF2B5EF4-FFF2-40B4-BE49-F238E27FC236}">
                <a16:creationId xmlns:a16="http://schemas.microsoft.com/office/drawing/2014/main" id="{CE871846-57DA-54DE-6A26-94EE1857556B}"/>
              </a:ext>
            </a:extLst>
          </p:cNvPr>
          <p:cNvSpPr txBox="1">
            <a:spLocks/>
          </p:cNvSpPr>
          <p:nvPr/>
        </p:nvSpPr>
        <p:spPr>
          <a:xfrm>
            <a:off x="3483334" y="2225424"/>
            <a:ext cx="1382088" cy="5098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>
            <a:pPr marL="0" indent="0" algn="l"/>
            <a:r>
              <a:rPr lang="fr-FR" sz="1400" dirty="0">
                <a:latin typeface="+mj-lt"/>
              </a:rPr>
              <a:t>Électroaimant</a:t>
            </a:r>
            <a:endParaRPr lang="fr-FR" dirty="0">
              <a:latin typeface="+mj-lt"/>
            </a:endParaRPr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23A77156-9F78-839E-5878-A23F3393CB08}"/>
              </a:ext>
            </a:extLst>
          </p:cNvPr>
          <p:cNvSpPr/>
          <p:nvPr/>
        </p:nvSpPr>
        <p:spPr>
          <a:xfrm>
            <a:off x="2001542" y="2197024"/>
            <a:ext cx="566680" cy="566680"/>
          </a:xfrm>
          <a:prstGeom prst="ellipse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68788F08-47BD-EF95-98F3-B8929D21E2E6}"/>
              </a:ext>
            </a:extLst>
          </p:cNvPr>
          <p:cNvSpPr/>
          <p:nvPr/>
        </p:nvSpPr>
        <p:spPr>
          <a:xfrm>
            <a:off x="2636726" y="3452577"/>
            <a:ext cx="134803" cy="134803"/>
          </a:xfrm>
          <a:prstGeom prst="ellipse">
            <a:avLst/>
          </a:prstGeom>
          <a:noFill/>
          <a:ln w="9525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3" name="Connecteur droit avec flèche 22">
            <a:extLst>
              <a:ext uri="{FF2B5EF4-FFF2-40B4-BE49-F238E27FC236}">
                <a16:creationId xmlns:a16="http://schemas.microsoft.com/office/drawing/2014/main" id="{B98B170E-217D-9473-7D24-DD55253AEEBB}"/>
              </a:ext>
            </a:extLst>
          </p:cNvPr>
          <p:cNvCxnSpPr>
            <a:cxnSpLocks/>
            <a:stCxn id="35" idx="1"/>
            <a:endCxn id="21" idx="6"/>
          </p:cNvCxnSpPr>
          <p:nvPr/>
        </p:nvCxnSpPr>
        <p:spPr>
          <a:xfrm flipH="1">
            <a:off x="2771529" y="3519978"/>
            <a:ext cx="711805" cy="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Google Shape;701;p31">
            <a:extLst>
              <a:ext uri="{FF2B5EF4-FFF2-40B4-BE49-F238E27FC236}">
                <a16:creationId xmlns:a16="http://schemas.microsoft.com/office/drawing/2014/main" id="{F5CA6ABA-10B5-3733-9E74-7E6622AF5811}"/>
              </a:ext>
            </a:extLst>
          </p:cNvPr>
          <p:cNvSpPr txBox="1">
            <a:spLocks/>
          </p:cNvSpPr>
          <p:nvPr/>
        </p:nvSpPr>
        <p:spPr>
          <a:xfrm>
            <a:off x="3483334" y="3265038"/>
            <a:ext cx="1382088" cy="5098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>
            <a:pPr marL="0" indent="0" algn="l"/>
            <a:r>
              <a:rPr lang="fr-FR" sz="1400" dirty="0">
                <a:latin typeface="+mj-lt"/>
              </a:rPr>
              <a:t>LED</a:t>
            </a:r>
            <a:endParaRPr lang="fr-FR" dirty="0">
              <a:latin typeface="+mj-lt"/>
            </a:endParaRPr>
          </a:p>
        </p:txBody>
      </p:sp>
      <p:cxnSp>
        <p:nvCxnSpPr>
          <p:cNvPr id="38" name="Connecteur droit 37">
            <a:extLst>
              <a:ext uri="{FF2B5EF4-FFF2-40B4-BE49-F238E27FC236}">
                <a16:creationId xmlns:a16="http://schemas.microsoft.com/office/drawing/2014/main" id="{AF592421-6278-F074-0499-C52BE3AA0C82}"/>
              </a:ext>
            </a:extLst>
          </p:cNvPr>
          <p:cNvCxnSpPr/>
          <p:nvPr/>
        </p:nvCxnSpPr>
        <p:spPr>
          <a:xfrm>
            <a:off x="4946432" y="1600200"/>
            <a:ext cx="0" cy="2827020"/>
          </a:xfrm>
          <a:prstGeom prst="line">
            <a:avLst/>
          </a:prstGeom>
          <a:ln w="19050"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Google Shape;701;p31">
            <a:extLst>
              <a:ext uri="{FF2B5EF4-FFF2-40B4-BE49-F238E27FC236}">
                <a16:creationId xmlns:a16="http://schemas.microsoft.com/office/drawing/2014/main" id="{5FB65296-8115-4CE8-04DF-9EF016AE4622}"/>
              </a:ext>
            </a:extLst>
          </p:cNvPr>
          <p:cNvSpPr txBox="1">
            <a:spLocks/>
          </p:cNvSpPr>
          <p:nvPr/>
        </p:nvSpPr>
        <p:spPr>
          <a:xfrm>
            <a:off x="5269270" y="1689609"/>
            <a:ext cx="2834437" cy="125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fr-FR" sz="1400" dirty="0">
                <a:latin typeface="+mj-lt"/>
              </a:rPr>
              <a:t>64 cases:</a:t>
            </a:r>
          </a:p>
          <a:p>
            <a:pPr marL="800100" lvl="1" indent="-342900" algn="l">
              <a:buFont typeface="Courier New" panose="02070309020205020404" pitchFamily="49" charset="0"/>
              <a:buChar char="o"/>
            </a:pPr>
            <a:r>
              <a:rPr lang="fr-FR" sz="1400" dirty="0">
                <a:latin typeface="+mj-lt"/>
              </a:rPr>
              <a:t>8 </a:t>
            </a:r>
            <a:r>
              <a:rPr lang="fr-FR" sz="1400" dirty="0" err="1">
                <a:latin typeface="+mj-lt"/>
              </a:rPr>
              <a:t>LEDs</a:t>
            </a:r>
            <a:r>
              <a:rPr lang="fr-FR" sz="1400" dirty="0">
                <a:latin typeface="+mj-lt"/>
              </a:rPr>
              <a:t> par case</a:t>
            </a:r>
          </a:p>
          <a:p>
            <a:pPr marL="800100" lvl="1" indent="-342900" algn="l">
              <a:buFont typeface="Courier New" panose="02070309020205020404" pitchFamily="49" charset="0"/>
              <a:buChar char="o"/>
            </a:pPr>
            <a:r>
              <a:rPr lang="fr-FR" sz="1400" dirty="0">
                <a:latin typeface="+mj-lt"/>
              </a:rPr>
              <a:t>1 Électroaimant par case</a:t>
            </a:r>
          </a:p>
          <a:p>
            <a:pPr marL="800100" lvl="1" indent="-342900" algn="l">
              <a:buFont typeface="Courier New" panose="02070309020205020404" pitchFamily="49" charset="0"/>
              <a:buChar char="o"/>
            </a:pPr>
            <a:r>
              <a:rPr lang="fr-FR" sz="1400" dirty="0">
                <a:latin typeface="+mj-lt"/>
              </a:rPr>
              <a:t>En aluminium</a:t>
            </a:r>
          </a:p>
        </p:txBody>
      </p:sp>
      <p:grpSp>
        <p:nvGrpSpPr>
          <p:cNvPr id="62" name="Groupe 61">
            <a:extLst>
              <a:ext uri="{FF2B5EF4-FFF2-40B4-BE49-F238E27FC236}">
                <a16:creationId xmlns:a16="http://schemas.microsoft.com/office/drawing/2014/main" id="{E918BD80-7011-3FD2-7101-665E5FBB5490}"/>
              </a:ext>
            </a:extLst>
          </p:cNvPr>
          <p:cNvGrpSpPr/>
          <p:nvPr/>
        </p:nvGrpSpPr>
        <p:grpSpPr>
          <a:xfrm>
            <a:off x="5387522" y="2945826"/>
            <a:ext cx="2443884" cy="387096"/>
            <a:chOff x="5387522" y="2945826"/>
            <a:chExt cx="2443884" cy="387096"/>
          </a:xfrm>
        </p:grpSpPr>
        <p:sp>
          <p:nvSpPr>
            <p:cNvPr id="40" name="Flèche : droite 39">
              <a:extLst>
                <a:ext uri="{FF2B5EF4-FFF2-40B4-BE49-F238E27FC236}">
                  <a16:creationId xmlns:a16="http://schemas.microsoft.com/office/drawing/2014/main" id="{A658B67F-B706-DD7D-BE8F-78BBC26A942C}"/>
                </a:ext>
              </a:extLst>
            </p:cNvPr>
            <p:cNvSpPr/>
            <p:nvPr/>
          </p:nvSpPr>
          <p:spPr>
            <a:xfrm>
              <a:off x="5387522" y="3013710"/>
              <a:ext cx="407825" cy="251328"/>
            </a:xfrm>
            <a:prstGeom prst="rightArrow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1" name="Google Shape;701;p31">
              <a:extLst>
                <a:ext uri="{FF2B5EF4-FFF2-40B4-BE49-F238E27FC236}">
                  <a16:creationId xmlns:a16="http://schemas.microsoft.com/office/drawing/2014/main" id="{6D890366-53E1-980B-79EE-4B03B52DE793}"/>
                </a:ext>
              </a:extLst>
            </p:cNvPr>
            <p:cNvSpPr txBox="1">
              <a:spLocks/>
            </p:cNvSpPr>
            <p:nvPr/>
          </p:nvSpPr>
          <p:spPr>
            <a:xfrm>
              <a:off x="5795351" y="2945826"/>
              <a:ext cx="2036055" cy="38709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Figtree"/>
                <a:buNone/>
                <a:defRPr sz="1200" b="0" i="0" u="none" strike="noStrike" cap="none">
                  <a:solidFill>
                    <a:schemeClr val="dk1"/>
                  </a:solidFill>
                  <a:latin typeface="Figtree"/>
                  <a:ea typeface="Figtree"/>
                  <a:cs typeface="Figtree"/>
                  <a:sym typeface="Figtree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Figtree"/>
                <a:buNone/>
                <a:defRPr sz="1200" b="0" i="0" u="none" strike="noStrike" cap="none">
                  <a:solidFill>
                    <a:schemeClr val="dk1"/>
                  </a:solidFill>
                  <a:latin typeface="Figtree"/>
                  <a:ea typeface="Figtree"/>
                  <a:cs typeface="Figtree"/>
                  <a:sym typeface="Figtree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Figtree"/>
                <a:buNone/>
                <a:defRPr sz="1200" b="0" i="0" u="none" strike="noStrike" cap="none">
                  <a:solidFill>
                    <a:schemeClr val="dk1"/>
                  </a:solidFill>
                  <a:latin typeface="Figtree"/>
                  <a:ea typeface="Figtree"/>
                  <a:cs typeface="Figtree"/>
                  <a:sym typeface="Figtree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Figtree"/>
                <a:buNone/>
                <a:defRPr sz="1200" b="0" i="0" u="none" strike="noStrike" cap="none">
                  <a:solidFill>
                    <a:schemeClr val="dk1"/>
                  </a:solidFill>
                  <a:latin typeface="Figtree"/>
                  <a:ea typeface="Figtree"/>
                  <a:cs typeface="Figtree"/>
                  <a:sym typeface="Figtree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Figtree"/>
                <a:buNone/>
                <a:defRPr sz="1200" b="0" i="0" u="none" strike="noStrike" cap="none">
                  <a:solidFill>
                    <a:schemeClr val="dk1"/>
                  </a:solidFill>
                  <a:latin typeface="Figtree"/>
                  <a:ea typeface="Figtree"/>
                  <a:cs typeface="Figtree"/>
                  <a:sym typeface="Figtree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Figtree"/>
                <a:buNone/>
                <a:defRPr sz="1200" b="0" i="0" u="none" strike="noStrike" cap="none">
                  <a:solidFill>
                    <a:schemeClr val="dk1"/>
                  </a:solidFill>
                  <a:latin typeface="Figtree"/>
                  <a:ea typeface="Figtree"/>
                  <a:cs typeface="Figtree"/>
                  <a:sym typeface="Figtree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Figtree"/>
                <a:buNone/>
                <a:defRPr sz="1200" b="0" i="0" u="none" strike="noStrike" cap="none">
                  <a:solidFill>
                    <a:schemeClr val="dk1"/>
                  </a:solidFill>
                  <a:latin typeface="Figtree"/>
                  <a:ea typeface="Figtree"/>
                  <a:cs typeface="Figtree"/>
                  <a:sym typeface="Figtree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Figtree"/>
                <a:buNone/>
                <a:defRPr sz="1200" b="0" i="0" u="none" strike="noStrike" cap="none">
                  <a:solidFill>
                    <a:schemeClr val="dk1"/>
                  </a:solidFill>
                  <a:latin typeface="Figtree"/>
                  <a:ea typeface="Figtree"/>
                  <a:cs typeface="Figtree"/>
                  <a:sym typeface="Figtree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Figtree"/>
                <a:buNone/>
                <a:defRPr sz="1200" b="0" i="0" u="none" strike="noStrike" cap="none">
                  <a:solidFill>
                    <a:schemeClr val="dk1"/>
                  </a:solidFill>
                  <a:latin typeface="Figtree"/>
                  <a:ea typeface="Figtree"/>
                  <a:cs typeface="Figtree"/>
                  <a:sym typeface="Figtree"/>
                </a:defRPr>
              </a:lvl9pPr>
            </a:lstStyle>
            <a:p>
              <a:pPr marL="0" indent="0" algn="l"/>
              <a:r>
                <a:rPr lang="fr-FR" sz="1800" dirty="0">
                  <a:solidFill>
                    <a:srgbClr val="FF0000"/>
                  </a:solidFill>
                  <a:latin typeface="+mj-lt"/>
                </a:rPr>
                <a:t>≈2500$</a:t>
              </a:r>
            </a:p>
          </p:txBody>
        </p:sp>
      </p:grpSp>
      <p:grpSp>
        <p:nvGrpSpPr>
          <p:cNvPr id="63" name="Groupe 62">
            <a:extLst>
              <a:ext uri="{FF2B5EF4-FFF2-40B4-BE49-F238E27FC236}">
                <a16:creationId xmlns:a16="http://schemas.microsoft.com/office/drawing/2014/main" id="{C32F897F-6FB7-970E-0A10-33BD22FF5C1D}"/>
              </a:ext>
            </a:extLst>
          </p:cNvPr>
          <p:cNvGrpSpPr/>
          <p:nvPr/>
        </p:nvGrpSpPr>
        <p:grpSpPr>
          <a:xfrm>
            <a:off x="5472514" y="3332921"/>
            <a:ext cx="2822724" cy="788705"/>
            <a:chOff x="5472514" y="3332921"/>
            <a:chExt cx="2822724" cy="788705"/>
          </a:xfrm>
        </p:grpSpPr>
        <p:cxnSp>
          <p:nvCxnSpPr>
            <p:cNvPr id="43" name="Connecteur : en angle 42">
              <a:extLst>
                <a:ext uri="{FF2B5EF4-FFF2-40B4-BE49-F238E27FC236}">
                  <a16:creationId xmlns:a16="http://schemas.microsoft.com/office/drawing/2014/main" id="{E4B0C046-212E-7192-EF22-E6043A443FE8}"/>
                </a:ext>
              </a:extLst>
            </p:cNvPr>
            <p:cNvCxnSpPr>
              <a:cxnSpLocks/>
              <a:endCxn id="49" idx="1"/>
            </p:cNvCxnSpPr>
            <p:nvPr/>
          </p:nvCxnSpPr>
          <p:spPr>
            <a:xfrm rot="16200000" flipH="1">
              <a:off x="5417940" y="3387495"/>
              <a:ext cx="454947" cy="345799"/>
            </a:xfrm>
            <a:prstGeom prst="bentConnector2">
              <a:avLst/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Google Shape;701;p31">
              <a:extLst>
                <a:ext uri="{FF2B5EF4-FFF2-40B4-BE49-F238E27FC236}">
                  <a16:creationId xmlns:a16="http://schemas.microsoft.com/office/drawing/2014/main" id="{26044EC3-F1A3-F2D1-8B83-C0F08542C6F7}"/>
                </a:ext>
              </a:extLst>
            </p:cNvPr>
            <p:cNvSpPr txBox="1">
              <a:spLocks/>
            </p:cNvSpPr>
            <p:nvPr/>
          </p:nvSpPr>
          <p:spPr>
            <a:xfrm>
              <a:off x="5818313" y="3454112"/>
              <a:ext cx="2476925" cy="667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Figtree"/>
                <a:buNone/>
                <a:defRPr sz="1200" b="0" i="0" u="none" strike="noStrike" cap="none">
                  <a:solidFill>
                    <a:schemeClr val="dk1"/>
                  </a:solidFill>
                  <a:latin typeface="Figtree"/>
                  <a:ea typeface="Figtree"/>
                  <a:cs typeface="Figtree"/>
                  <a:sym typeface="Figtree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Figtree"/>
                <a:buNone/>
                <a:defRPr sz="1200" b="0" i="0" u="none" strike="noStrike" cap="none">
                  <a:solidFill>
                    <a:schemeClr val="dk1"/>
                  </a:solidFill>
                  <a:latin typeface="Figtree"/>
                  <a:ea typeface="Figtree"/>
                  <a:cs typeface="Figtree"/>
                  <a:sym typeface="Figtree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Figtree"/>
                <a:buNone/>
                <a:defRPr sz="1200" b="0" i="0" u="none" strike="noStrike" cap="none">
                  <a:solidFill>
                    <a:schemeClr val="dk1"/>
                  </a:solidFill>
                  <a:latin typeface="Figtree"/>
                  <a:ea typeface="Figtree"/>
                  <a:cs typeface="Figtree"/>
                  <a:sym typeface="Figtree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Figtree"/>
                <a:buNone/>
                <a:defRPr sz="1200" b="0" i="0" u="none" strike="noStrike" cap="none">
                  <a:solidFill>
                    <a:schemeClr val="dk1"/>
                  </a:solidFill>
                  <a:latin typeface="Figtree"/>
                  <a:ea typeface="Figtree"/>
                  <a:cs typeface="Figtree"/>
                  <a:sym typeface="Figtree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Figtree"/>
                <a:buNone/>
                <a:defRPr sz="1200" b="0" i="0" u="none" strike="noStrike" cap="none">
                  <a:solidFill>
                    <a:schemeClr val="dk1"/>
                  </a:solidFill>
                  <a:latin typeface="Figtree"/>
                  <a:ea typeface="Figtree"/>
                  <a:cs typeface="Figtree"/>
                  <a:sym typeface="Figtree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Figtree"/>
                <a:buNone/>
                <a:defRPr sz="1200" b="0" i="0" u="none" strike="noStrike" cap="none">
                  <a:solidFill>
                    <a:schemeClr val="dk1"/>
                  </a:solidFill>
                  <a:latin typeface="Figtree"/>
                  <a:ea typeface="Figtree"/>
                  <a:cs typeface="Figtree"/>
                  <a:sym typeface="Figtree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Figtree"/>
                <a:buNone/>
                <a:defRPr sz="1200" b="0" i="0" u="none" strike="noStrike" cap="none">
                  <a:solidFill>
                    <a:schemeClr val="dk1"/>
                  </a:solidFill>
                  <a:latin typeface="Figtree"/>
                  <a:ea typeface="Figtree"/>
                  <a:cs typeface="Figtree"/>
                  <a:sym typeface="Figtree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Figtree"/>
                <a:buNone/>
                <a:defRPr sz="1200" b="0" i="0" u="none" strike="noStrike" cap="none">
                  <a:solidFill>
                    <a:schemeClr val="dk1"/>
                  </a:solidFill>
                  <a:latin typeface="Figtree"/>
                  <a:ea typeface="Figtree"/>
                  <a:cs typeface="Figtree"/>
                  <a:sym typeface="Figtree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Figtree"/>
                <a:buNone/>
                <a:defRPr sz="1200" b="0" i="0" u="none" strike="noStrike" cap="none">
                  <a:solidFill>
                    <a:schemeClr val="dk1"/>
                  </a:solidFill>
                  <a:latin typeface="Figtree"/>
                  <a:ea typeface="Figtree"/>
                  <a:cs typeface="Figtree"/>
                  <a:sym typeface="Figtree"/>
                </a:defRPr>
              </a:lvl9pPr>
            </a:lstStyle>
            <a:p>
              <a:pPr marL="0" indent="0" algn="l"/>
              <a:r>
                <a:rPr lang="fr-FR" sz="1800" dirty="0">
                  <a:solidFill>
                    <a:srgbClr val="00B050"/>
                  </a:solidFill>
                  <a:latin typeface="+mj-lt"/>
                </a:rPr>
                <a:t>Diviser les coûts de production par 2</a:t>
              </a:r>
            </a:p>
          </p:txBody>
        </p:sp>
      </p:grpSp>
      <p:pic>
        <p:nvPicPr>
          <p:cNvPr id="705" name="Graphique 704">
            <a:extLst>
              <a:ext uri="{FF2B5EF4-FFF2-40B4-BE49-F238E27FC236}">
                <a16:creationId xmlns:a16="http://schemas.microsoft.com/office/drawing/2014/main" id="{8567C354-F208-8B0B-E6AB-F255A80714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213267" y="1240133"/>
            <a:ext cx="2596825" cy="3672840"/>
          </a:xfrm>
          <a:prstGeom prst="rect">
            <a:avLst/>
          </a:prstGeom>
        </p:spPr>
      </p:pic>
      <p:grpSp>
        <p:nvGrpSpPr>
          <p:cNvPr id="707" name="Groupe 706">
            <a:extLst>
              <a:ext uri="{FF2B5EF4-FFF2-40B4-BE49-F238E27FC236}">
                <a16:creationId xmlns:a16="http://schemas.microsoft.com/office/drawing/2014/main" id="{44E7520C-3286-CBF5-DC83-E7A1EC63683B}"/>
              </a:ext>
            </a:extLst>
          </p:cNvPr>
          <p:cNvGrpSpPr/>
          <p:nvPr/>
        </p:nvGrpSpPr>
        <p:grpSpPr>
          <a:xfrm>
            <a:off x="5472514" y="4032867"/>
            <a:ext cx="2822724" cy="788705"/>
            <a:chOff x="5472514" y="3332921"/>
            <a:chExt cx="2822724" cy="788705"/>
          </a:xfrm>
        </p:grpSpPr>
        <p:cxnSp>
          <p:nvCxnSpPr>
            <p:cNvPr id="708" name="Connecteur : en angle 707">
              <a:extLst>
                <a:ext uri="{FF2B5EF4-FFF2-40B4-BE49-F238E27FC236}">
                  <a16:creationId xmlns:a16="http://schemas.microsoft.com/office/drawing/2014/main" id="{B8C5FD20-657C-2F0F-B98A-F344BB9ACB0B}"/>
                </a:ext>
              </a:extLst>
            </p:cNvPr>
            <p:cNvCxnSpPr>
              <a:cxnSpLocks/>
              <a:endCxn id="709" idx="1"/>
            </p:cNvCxnSpPr>
            <p:nvPr/>
          </p:nvCxnSpPr>
          <p:spPr>
            <a:xfrm rot="16200000" flipH="1">
              <a:off x="5417940" y="3387495"/>
              <a:ext cx="454947" cy="345799"/>
            </a:xfrm>
            <a:prstGeom prst="bentConnector2">
              <a:avLst/>
            </a:prstGeom>
            <a:ln w="3810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9" name="Google Shape;701;p31">
              <a:extLst>
                <a:ext uri="{FF2B5EF4-FFF2-40B4-BE49-F238E27FC236}">
                  <a16:creationId xmlns:a16="http://schemas.microsoft.com/office/drawing/2014/main" id="{47025A14-90DA-F70F-4C5F-CC104042B09C}"/>
                </a:ext>
              </a:extLst>
            </p:cNvPr>
            <p:cNvSpPr txBox="1">
              <a:spLocks/>
            </p:cNvSpPr>
            <p:nvPr/>
          </p:nvSpPr>
          <p:spPr>
            <a:xfrm>
              <a:off x="5818313" y="3454112"/>
              <a:ext cx="2476925" cy="667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Figtree"/>
                <a:buNone/>
                <a:defRPr sz="1200" b="0" i="0" u="none" strike="noStrike" cap="none">
                  <a:solidFill>
                    <a:schemeClr val="dk1"/>
                  </a:solidFill>
                  <a:latin typeface="Figtree"/>
                  <a:ea typeface="Figtree"/>
                  <a:cs typeface="Figtree"/>
                  <a:sym typeface="Figtree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Figtree"/>
                <a:buNone/>
                <a:defRPr sz="1200" b="0" i="0" u="none" strike="noStrike" cap="none">
                  <a:solidFill>
                    <a:schemeClr val="dk1"/>
                  </a:solidFill>
                  <a:latin typeface="Figtree"/>
                  <a:ea typeface="Figtree"/>
                  <a:cs typeface="Figtree"/>
                  <a:sym typeface="Figtree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Figtree"/>
                <a:buNone/>
                <a:defRPr sz="1200" b="0" i="0" u="none" strike="noStrike" cap="none">
                  <a:solidFill>
                    <a:schemeClr val="dk1"/>
                  </a:solidFill>
                  <a:latin typeface="Figtree"/>
                  <a:ea typeface="Figtree"/>
                  <a:cs typeface="Figtree"/>
                  <a:sym typeface="Figtree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Figtree"/>
                <a:buNone/>
                <a:defRPr sz="1200" b="0" i="0" u="none" strike="noStrike" cap="none">
                  <a:solidFill>
                    <a:schemeClr val="dk1"/>
                  </a:solidFill>
                  <a:latin typeface="Figtree"/>
                  <a:ea typeface="Figtree"/>
                  <a:cs typeface="Figtree"/>
                  <a:sym typeface="Figtree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Figtree"/>
                <a:buNone/>
                <a:defRPr sz="1200" b="0" i="0" u="none" strike="noStrike" cap="none">
                  <a:solidFill>
                    <a:schemeClr val="dk1"/>
                  </a:solidFill>
                  <a:latin typeface="Figtree"/>
                  <a:ea typeface="Figtree"/>
                  <a:cs typeface="Figtree"/>
                  <a:sym typeface="Figtree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Figtree"/>
                <a:buNone/>
                <a:defRPr sz="1200" b="0" i="0" u="none" strike="noStrike" cap="none">
                  <a:solidFill>
                    <a:schemeClr val="dk1"/>
                  </a:solidFill>
                  <a:latin typeface="Figtree"/>
                  <a:ea typeface="Figtree"/>
                  <a:cs typeface="Figtree"/>
                  <a:sym typeface="Figtree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Figtree"/>
                <a:buNone/>
                <a:defRPr sz="1200" b="0" i="0" u="none" strike="noStrike" cap="none">
                  <a:solidFill>
                    <a:schemeClr val="dk1"/>
                  </a:solidFill>
                  <a:latin typeface="Figtree"/>
                  <a:ea typeface="Figtree"/>
                  <a:cs typeface="Figtree"/>
                  <a:sym typeface="Figtree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Figtree"/>
                <a:buNone/>
                <a:defRPr sz="1200" b="0" i="0" u="none" strike="noStrike" cap="none">
                  <a:solidFill>
                    <a:schemeClr val="dk1"/>
                  </a:solidFill>
                  <a:latin typeface="Figtree"/>
                  <a:ea typeface="Figtree"/>
                  <a:cs typeface="Figtree"/>
                  <a:sym typeface="Figtree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Figtree"/>
                <a:buNone/>
                <a:defRPr sz="1200" b="0" i="0" u="none" strike="noStrike" cap="none">
                  <a:solidFill>
                    <a:schemeClr val="dk1"/>
                  </a:solidFill>
                  <a:latin typeface="Figtree"/>
                  <a:ea typeface="Figtree"/>
                  <a:cs typeface="Figtree"/>
                  <a:sym typeface="Figtree"/>
                </a:defRPr>
              </a:lvl9pPr>
            </a:lstStyle>
            <a:p>
              <a:pPr marL="0" indent="0" algn="l"/>
              <a:r>
                <a:rPr lang="fr-FR" sz="1800" dirty="0">
                  <a:solidFill>
                    <a:srgbClr val="002060"/>
                  </a:solidFill>
                  <a:latin typeface="+mj-lt"/>
                </a:rPr>
                <a:t>Financé par l’IUT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542483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70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7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7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 animBg="1"/>
      <p:bldP spid="21" grpId="0" animBg="1"/>
      <p:bldP spid="35" grpId="0"/>
      <p:bldP spid="3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4">
          <a:extLst>
            <a:ext uri="{FF2B5EF4-FFF2-40B4-BE49-F238E27FC236}">
              <a16:creationId xmlns:a16="http://schemas.microsoft.com/office/drawing/2014/main" id="{5CAE086B-089B-EB9C-10B8-0974E97D63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709;p32">
            <a:extLst>
              <a:ext uri="{FF2B5EF4-FFF2-40B4-BE49-F238E27FC236}">
                <a16:creationId xmlns:a16="http://schemas.microsoft.com/office/drawing/2014/main" id="{CA41F036-86E2-E680-A3BC-EB8EEF5D2C93}"/>
              </a:ext>
            </a:extLst>
          </p:cNvPr>
          <p:cNvSpPr txBox="1">
            <a:spLocks/>
          </p:cNvSpPr>
          <p:nvPr/>
        </p:nvSpPr>
        <p:spPr>
          <a:xfrm>
            <a:off x="508077" y="481271"/>
            <a:ext cx="3303300" cy="758862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chibsted Grotesk"/>
              <a:buNone/>
              <a:defRPr sz="60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chibsted Grotesk"/>
              <a:buNone/>
              <a:defRPr sz="6000" b="0" i="0" u="none" strike="noStrike" cap="none">
                <a:solidFill>
                  <a:schemeClr val="lt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chibsted Grotesk"/>
              <a:buNone/>
              <a:defRPr sz="6000" b="0" i="0" u="none" strike="noStrike" cap="none">
                <a:solidFill>
                  <a:schemeClr val="lt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chibsted Grotesk"/>
              <a:buNone/>
              <a:defRPr sz="6000" b="0" i="0" u="none" strike="noStrike" cap="none">
                <a:solidFill>
                  <a:schemeClr val="lt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chibsted Grotesk"/>
              <a:buNone/>
              <a:defRPr sz="6000" b="0" i="0" u="none" strike="noStrike" cap="none">
                <a:solidFill>
                  <a:schemeClr val="lt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chibsted Grotesk"/>
              <a:buNone/>
              <a:defRPr sz="6000" b="0" i="0" u="none" strike="noStrike" cap="none">
                <a:solidFill>
                  <a:schemeClr val="lt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chibsted Grotesk"/>
              <a:buNone/>
              <a:defRPr sz="6000" b="0" i="0" u="none" strike="noStrike" cap="none">
                <a:solidFill>
                  <a:schemeClr val="lt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chibsted Grotesk"/>
              <a:buNone/>
              <a:defRPr sz="6000" b="0" i="0" u="none" strike="noStrike" cap="none">
                <a:solidFill>
                  <a:schemeClr val="lt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chibsted Grotesk"/>
              <a:buNone/>
              <a:defRPr sz="6000" b="0" i="0" u="none" strike="noStrike" cap="none">
                <a:solidFill>
                  <a:schemeClr val="lt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9pPr>
          </a:lstStyle>
          <a:p>
            <a:pPr algn="l"/>
            <a:r>
              <a:rPr lang="en" sz="4800" dirty="0"/>
              <a:t>01</a:t>
            </a:r>
            <a:endParaRPr lang="en" dirty="0"/>
          </a:p>
        </p:txBody>
      </p:sp>
      <p:sp>
        <p:nvSpPr>
          <p:cNvPr id="2" name="Google Shape;708;p32">
            <a:extLst>
              <a:ext uri="{FF2B5EF4-FFF2-40B4-BE49-F238E27FC236}">
                <a16:creationId xmlns:a16="http://schemas.microsoft.com/office/drawing/2014/main" id="{FEC1FE2C-E3F0-75B0-DF93-E8AB60982488}"/>
              </a:ext>
            </a:extLst>
          </p:cNvPr>
          <p:cNvSpPr txBox="1">
            <a:spLocks/>
          </p:cNvSpPr>
          <p:nvPr/>
        </p:nvSpPr>
        <p:spPr>
          <a:xfrm>
            <a:off x="1446511" y="551966"/>
            <a:ext cx="2354774" cy="617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chibsted Grotesk"/>
              <a:buNone/>
              <a:defRPr sz="30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chibsted Grotesk"/>
              <a:buNone/>
              <a:defRPr sz="30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chibsted Grotesk"/>
              <a:buNone/>
              <a:defRPr sz="30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chibsted Grotesk"/>
              <a:buNone/>
              <a:defRPr sz="30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chibsted Grotesk"/>
              <a:buNone/>
              <a:defRPr sz="30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chibsted Grotesk"/>
              <a:buNone/>
              <a:defRPr sz="30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chibsted Grotesk"/>
              <a:buNone/>
              <a:defRPr sz="30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chibsted Grotesk"/>
              <a:buNone/>
              <a:defRPr sz="30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chibsted Grotesk"/>
              <a:buNone/>
              <a:defRPr sz="30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9pPr>
          </a:lstStyle>
          <a:p>
            <a:r>
              <a:rPr lang="fr-FR" sz="3600" dirty="0"/>
              <a:t>Genèse</a:t>
            </a:r>
            <a:endParaRPr lang="fr-FR" sz="2000" dirty="0"/>
          </a:p>
        </p:txBody>
      </p:sp>
      <p:grpSp>
        <p:nvGrpSpPr>
          <p:cNvPr id="10" name="Groupe 9">
            <a:extLst>
              <a:ext uri="{FF2B5EF4-FFF2-40B4-BE49-F238E27FC236}">
                <a16:creationId xmlns:a16="http://schemas.microsoft.com/office/drawing/2014/main" id="{3E39A3B6-109F-CB5B-2E5A-CE479E4A4D25}"/>
              </a:ext>
            </a:extLst>
          </p:cNvPr>
          <p:cNvGrpSpPr/>
          <p:nvPr/>
        </p:nvGrpSpPr>
        <p:grpSpPr>
          <a:xfrm>
            <a:off x="4191409" y="-935556"/>
            <a:ext cx="761182" cy="761182"/>
            <a:chOff x="2474403" y="1615450"/>
            <a:chExt cx="672300" cy="672300"/>
          </a:xfrm>
        </p:grpSpPr>
        <p:sp>
          <p:nvSpPr>
            <p:cNvPr id="720" name="Google Shape;720;p33">
              <a:extLst>
                <a:ext uri="{FF2B5EF4-FFF2-40B4-BE49-F238E27FC236}">
                  <a16:creationId xmlns:a16="http://schemas.microsoft.com/office/drawing/2014/main" id="{74DBC317-B39E-9687-57A9-15E294A17512}"/>
                </a:ext>
              </a:extLst>
            </p:cNvPr>
            <p:cNvSpPr/>
            <p:nvPr/>
          </p:nvSpPr>
          <p:spPr>
            <a:xfrm>
              <a:off x="2474403" y="1615450"/>
              <a:ext cx="672300" cy="672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atin typeface="Figtree"/>
                <a:ea typeface="Figtree"/>
                <a:cs typeface="Figtree"/>
                <a:sym typeface="Figtree"/>
              </a:endParaRPr>
            </a:p>
          </p:txBody>
        </p:sp>
        <p:grpSp>
          <p:nvGrpSpPr>
            <p:cNvPr id="6" name="Google Shape;12711;p67">
              <a:extLst>
                <a:ext uri="{FF2B5EF4-FFF2-40B4-BE49-F238E27FC236}">
                  <a16:creationId xmlns:a16="http://schemas.microsoft.com/office/drawing/2014/main" id="{D23EDDF3-999A-9736-E103-AC18BDB79274}"/>
                </a:ext>
              </a:extLst>
            </p:cNvPr>
            <p:cNvGrpSpPr/>
            <p:nvPr/>
          </p:nvGrpSpPr>
          <p:grpSpPr>
            <a:xfrm>
              <a:off x="2548576" y="1689599"/>
              <a:ext cx="523954" cy="524002"/>
              <a:chOff x="5549861" y="3817349"/>
              <a:chExt cx="345642" cy="345674"/>
            </a:xfrm>
            <a:solidFill>
              <a:srgbClr val="27263D"/>
            </a:solidFill>
          </p:grpSpPr>
          <p:sp>
            <p:nvSpPr>
              <p:cNvPr id="7" name="Google Shape;12712;p67">
                <a:extLst>
                  <a:ext uri="{FF2B5EF4-FFF2-40B4-BE49-F238E27FC236}">
                    <a16:creationId xmlns:a16="http://schemas.microsoft.com/office/drawing/2014/main" id="{DE01AF40-E8C4-C4E6-B5CC-975088193CD4}"/>
                  </a:ext>
                </a:extLst>
              </p:cNvPr>
              <p:cNvSpPr/>
              <p:nvPr/>
            </p:nvSpPr>
            <p:spPr>
              <a:xfrm>
                <a:off x="5549861" y="3817349"/>
                <a:ext cx="345642" cy="345674"/>
              </a:xfrm>
              <a:custGeom>
                <a:avLst/>
                <a:gdLst/>
                <a:ahLst/>
                <a:cxnLst/>
                <a:rect l="l" t="t" r="r" b="b"/>
                <a:pathLst>
                  <a:path w="10859" h="10860" extrusionOk="0">
                    <a:moveTo>
                      <a:pt x="5429" y="334"/>
                    </a:moveTo>
                    <a:cubicBezTo>
                      <a:pt x="8239" y="334"/>
                      <a:pt x="10513" y="2608"/>
                      <a:pt x="10513" y="5430"/>
                    </a:cubicBezTo>
                    <a:cubicBezTo>
                      <a:pt x="10513" y="8240"/>
                      <a:pt x="8227" y="10514"/>
                      <a:pt x="5429" y="10514"/>
                    </a:cubicBezTo>
                    <a:cubicBezTo>
                      <a:pt x="2619" y="10514"/>
                      <a:pt x="333" y="8240"/>
                      <a:pt x="333" y="5430"/>
                    </a:cubicBezTo>
                    <a:cubicBezTo>
                      <a:pt x="333" y="2608"/>
                      <a:pt x="2619" y="334"/>
                      <a:pt x="5429" y="334"/>
                    </a:cubicBezTo>
                    <a:close/>
                    <a:moveTo>
                      <a:pt x="5429" y="1"/>
                    </a:moveTo>
                    <a:cubicBezTo>
                      <a:pt x="3989" y="1"/>
                      <a:pt x="2619" y="560"/>
                      <a:pt x="1584" y="1584"/>
                    </a:cubicBezTo>
                    <a:cubicBezTo>
                      <a:pt x="560" y="2620"/>
                      <a:pt x="0" y="3989"/>
                      <a:pt x="0" y="5430"/>
                    </a:cubicBezTo>
                    <a:cubicBezTo>
                      <a:pt x="0" y="6871"/>
                      <a:pt x="560" y="8240"/>
                      <a:pt x="1584" y="9264"/>
                    </a:cubicBezTo>
                    <a:cubicBezTo>
                      <a:pt x="2619" y="10300"/>
                      <a:pt x="3989" y="10859"/>
                      <a:pt x="5429" y="10859"/>
                    </a:cubicBezTo>
                    <a:cubicBezTo>
                      <a:pt x="6870" y="10859"/>
                      <a:pt x="8239" y="10300"/>
                      <a:pt x="9263" y="9264"/>
                    </a:cubicBezTo>
                    <a:cubicBezTo>
                      <a:pt x="10299" y="8240"/>
                      <a:pt x="10859" y="6871"/>
                      <a:pt x="10859" y="5430"/>
                    </a:cubicBezTo>
                    <a:cubicBezTo>
                      <a:pt x="10859" y="3989"/>
                      <a:pt x="10299" y="2620"/>
                      <a:pt x="9263" y="1584"/>
                    </a:cubicBezTo>
                    <a:cubicBezTo>
                      <a:pt x="8239" y="560"/>
                      <a:pt x="6870" y="1"/>
                      <a:pt x="542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8" name="Google Shape;12713;p67">
                <a:extLst>
                  <a:ext uri="{FF2B5EF4-FFF2-40B4-BE49-F238E27FC236}">
                    <a16:creationId xmlns:a16="http://schemas.microsoft.com/office/drawing/2014/main" id="{D7B0CC9C-7545-63EE-7545-66726A2C56B5}"/>
                  </a:ext>
                </a:extLst>
              </p:cNvPr>
              <p:cNvSpPr/>
              <p:nvPr/>
            </p:nvSpPr>
            <p:spPr>
              <a:xfrm>
                <a:off x="5590763" y="3890208"/>
                <a:ext cx="262661" cy="200052"/>
              </a:xfrm>
              <a:custGeom>
                <a:avLst/>
                <a:gdLst/>
                <a:ahLst/>
                <a:cxnLst/>
                <a:rect l="l" t="t" r="r" b="b"/>
                <a:pathLst>
                  <a:path w="8252" h="6285" extrusionOk="0">
                    <a:moveTo>
                      <a:pt x="4123" y="1"/>
                    </a:moveTo>
                    <a:cubicBezTo>
                      <a:pt x="3010" y="1"/>
                      <a:pt x="1900" y="63"/>
                      <a:pt x="799" y="188"/>
                    </a:cubicBezTo>
                    <a:cubicBezTo>
                      <a:pt x="513" y="224"/>
                      <a:pt x="287" y="450"/>
                      <a:pt x="239" y="712"/>
                    </a:cubicBezTo>
                    <a:cubicBezTo>
                      <a:pt x="1" y="2319"/>
                      <a:pt x="1" y="3963"/>
                      <a:pt x="239" y="5570"/>
                    </a:cubicBezTo>
                    <a:cubicBezTo>
                      <a:pt x="287" y="5844"/>
                      <a:pt x="513" y="6058"/>
                      <a:pt x="799" y="6082"/>
                    </a:cubicBezTo>
                    <a:cubicBezTo>
                      <a:pt x="1894" y="6201"/>
                      <a:pt x="3013" y="6284"/>
                      <a:pt x="4132" y="6284"/>
                    </a:cubicBezTo>
                    <a:cubicBezTo>
                      <a:pt x="4609" y="6284"/>
                      <a:pt x="5085" y="6260"/>
                      <a:pt x="5561" y="6249"/>
                    </a:cubicBezTo>
                    <a:cubicBezTo>
                      <a:pt x="5644" y="6249"/>
                      <a:pt x="5716" y="6177"/>
                      <a:pt x="5716" y="6070"/>
                    </a:cubicBezTo>
                    <a:cubicBezTo>
                      <a:pt x="5716" y="5963"/>
                      <a:pt x="5633" y="5891"/>
                      <a:pt x="5537" y="5891"/>
                    </a:cubicBezTo>
                    <a:cubicBezTo>
                      <a:pt x="5051" y="5914"/>
                      <a:pt x="4564" y="5925"/>
                      <a:pt x="4076" y="5925"/>
                    </a:cubicBezTo>
                    <a:cubicBezTo>
                      <a:pt x="2998" y="5925"/>
                      <a:pt x="1916" y="5868"/>
                      <a:pt x="834" y="5737"/>
                    </a:cubicBezTo>
                    <a:cubicBezTo>
                      <a:pt x="715" y="5725"/>
                      <a:pt x="620" y="5641"/>
                      <a:pt x="596" y="5498"/>
                    </a:cubicBezTo>
                    <a:cubicBezTo>
                      <a:pt x="382" y="3927"/>
                      <a:pt x="382" y="2319"/>
                      <a:pt x="596" y="736"/>
                    </a:cubicBezTo>
                    <a:cubicBezTo>
                      <a:pt x="620" y="617"/>
                      <a:pt x="715" y="522"/>
                      <a:pt x="834" y="498"/>
                    </a:cubicBezTo>
                    <a:cubicBezTo>
                      <a:pt x="1942" y="379"/>
                      <a:pt x="3037" y="319"/>
                      <a:pt x="4144" y="319"/>
                    </a:cubicBezTo>
                    <a:cubicBezTo>
                      <a:pt x="5240" y="319"/>
                      <a:pt x="6347" y="379"/>
                      <a:pt x="7442" y="498"/>
                    </a:cubicBezTo>
                    <a:cubicBezTo>
                      <a:pt x="7561" y="522"/>
                      <a:pt x="7669" y="605"/>
                      <a:pt x="7680" y="736"/>
                    </a:cubicBezTo>
                    <a:cubicBezTo>
                      <a:pt x="7907" y="2319"/>
                      <a:pt x="7907" y="3927"/>
                      <a:pt x="7680" y="5498"/>
                    </a:cubicBezTo>
                    <a:cubicBezTo>
                      <a:pt x="7669" y="5617"/>
                      <a:pt x="7561" y="5725"/>
                      <a:pt x="7442" y="5737"/>
                    </a:cubicBezTo>
                    <a:cubicBezTo>
                      <a:pt x="7085" y="5784"/>
                      <a:pt x="6752" y="5820"/>
                      <a:pt x="6395" y="5844"/>
                    </a:cubicBezTo>
                    <a:cubicBezTo>
                      <a:pt x="6299" y="5844"/>
                      <a:pt x="6228" y="5927"/>
                      <a:pt x="6228" y="6010"/>
                    </a:cubicBezTo>
                    <a:cubicBezTo>
                      <a:pt x="6228" y="6110"/>
                      <a:pt x="6299" y="6178"/>
                      <a:pt x="6386" y="6178"/>
                    </a:cubicBezTo>
                    <a:cubicBezTo>
                      <a:pt x="6393" y="6178"/>
                      <a:pt x="6399" y="6178"/>
                      <a:pt x="6406" y="6177"/>
                    </a:cubicBezTo>
                    <a:cubicBezTo>
                      <a:pt x="6764" y="6141"/>
                      <a:pt x="7121" y="6118"/>
                      <a:pt x="7478" y="6070"/>
                    </a:cubicBezTo>
                    <a:cubicBezTo>
                      <a:pt x="7764" y="6034"/>
                      <a:pt x="7978" y="5820"/>
                      <a:pt x="8026" y="5546"/>
                    </a:cubicBezTo>
                    <a:cubicBezTo>
                      <a:pt x="8252" y="3963"/>
                      <a:pt x="8252" y="2319"/>
                      <a:pt x="8014" y="712"/>
                    </a:cubicBezTo>
                    <a:cubicBezTo>
                      <a:pt x="7966" y="426"/>
                      <a:pt x="7740" y="224"/>
                      <a:pt x="7466" y="188"/>
                    </a:cubicBezTo>
                    <a:cubicBezTo>
                      <a:pt x="6353" y="63"/>
                      <a:pt x="5237" y="1"/>
                      <a:pt x="412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" name="Google Shape;12714;p67">
                <a:extLst>
                  <a:ext uri="{FF2B5EF4-FFF2-40B4-BE49-F238E27FC236}">
                    <a16:creationId xmlns:a16="http://schemas.microsoft.com/office/drawing/2014/main" id="{A22F5E3D-4783-8640-4B40-D8B4BE00FC67}"/>
                  </a:ext>
                </a:extLst>
              </p:cNvPr>
              <p:cNvSpPr/>
              <p:nvPr/>
            </p:nvSpPr>
            <p:spPr>
              <a:xfrm>
                <a:off x="5680587" y="3935024"/>
                <a:ext cx="105389" cy="110514"/>
              </a:xfrm>
              <a:custGeom>
                <a:avLst/>
                <a:gdLst/>
                <a:ahLst/>
                <a:cxnLst/>
                <a:rect l="l" t="t" r="r" b="b"/>
                <a:pathLst>
                  <a:path w="3311" h="3472" extrusionOk="0">
                    <a:moveTo>
                      <a:pt x="334" y="447"/>
                    </a:moveTo>
                    <a:lnTo>
                      <a:pt x="2763" y="1733"/>
                    </a:lnTo>
                    <a:lnTo>
                      <a:pt x="334" y="3007"/>
                    </a:lnTo>
                    <a:lnTo>
                      <a:pt x="334" y="447"/>
                    </a:lnTo>
                    <a:close/>
                    <a:moveTo>
                      <a:pt x="163" y="1"/>
                    </a:moveTo>
                    <a:cubicBezTo>
                      <a:pt x="135" y="1"/>
                      <a:pt x="108" y="7"/>
                      <a:pt x="84" y="18"/>
                    </a:cubicBezTo>
                    <a:cubicBezTo>
                      <a:pt x="36" y="54"/>
                      <a:pt x="1" y="114"/>
                      <a:pt x="1" y="173"/>
                    </a:cubicBezTo>
                    <a:lnTo>
                      <a:pt x="1" y="3293"/>
                    </a:lnTo>
                    <a:cubicBezTo>
                      <a:pt x="1" y="3352"/>
                      <a:pt x="24" y="3412"/>
                      <a:pt x="84" y="3447"/>
                    </a:cubicBezTo>
                    <a:cubicBezTo>
                      <a:pt x="120" y="3459"/>
                      <a:pt x="144" y="3471"/>
                      <a:pt x="179" y="3471"/>
                    </a:cubicBezTo>
                    <a:cubicBezTo>
                      <a:pt x="203" y="3471"/>
                      <a:pt x="239" y="3471"/>
                      <a:pt x="251" y="3459"/>
                    </a:cubicBezTo>
                    <a:lnTo>
                      <a:pt x="3227" y="1900"/>
                    </a:lnTo>
                    <a:cubicBezTo>
                      <a:pt x="3287" y="1864"/>
                      <a:pt x="3311" y="1804"/>
                      <a:pt x="3311" y="1745"/>
                    </a:cubicBezTo>
                    <a:cubicBezTo>
                      <a:pt x="3311" y="1673"/>
                      <a:pt x="3287" y="1614"/>
                      <a:pt x="3227" y="1578"/>
                    </a:cubicBezTo>
                    <a:lnTo>
                      <a:pt x="251" y="18"/>
                    </a:lnTo>
                    <a:cubicBezTo>
                      <a:pt x="221" y="7"/>
                      <a:pt x="191" y="1"/>
                      <a:pt x="16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</p:grpSp>
      </p:grpSp>
      <p:sp>
        <p:nvSpPr>
          <p:cNvPr id="51" name="Google Shape;701;p31">
            <a:extLst>
              <a:ext uri="{FF2B5EF4-FFF2-40B4-BE49-F238E27FC236}">
                <a16:creationId xmlns:a16="http://schemas.microsoft.com/office/drawing/2014/main" id="{9488BDF1-A35A-D5B7-C53E-E3CF48338448}"/>
              </a:ext>
            </a:extLst>
          </p:cNvPr>
          <p:cNvSpPr txBox="1">
            <a:spLocks/>
          </p:cNvSpPr>
          <p:nvPr/>
        </p:nvSpPr>
        <p:spPr>
          <a:xfrm>
            <a:off x="4938812" y="-789590"/>
            <a:ext cx="4193444" cy="460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>
            <a:pPr marL="0" indent="0"/>
            <a:r>
              <a:rPr lang="fr-FR" sz="1800" dirty="0">
                <a:latin typeface="+mj-lt"/>
              </a:rPr>
              <a:t>« I made Chess 2.0 » de </a:t>
            </a:r>
            <a:r>
              <a:rPr lang="fr-FR" sz="1800" dirty="0" err="1">
                <a:latin typeface="+mj-lt"/>
              </a:rPr>
              <a:t>From</a:t>
            </a:r>
            <a:r>
              <a:rPr lang="fr-FR" sz="1800" dirty="0">
                <a:latin typeface="+mj-lt"/>
              </a:rPr>
              <a:t> Scratch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Modèle 3D 10">
                <a:extLst>
                  <a:ext uri="{FF2B5EF4-FFF2-40B4-BE49-F238E27FC236}">
                    <a16:creationId xmlns:a16="http://schemas.microsoft.com/office/drawing/2014/main" id="{F7ED9FBD-EE61-2F75-D8AB-87EFBDD4F10E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694486516"/>
                  </p:ext>
                </p:extLst>
              </p:nvPr>
            </p:nvGraphicFramePr>
            <p:xfrm>
              <a:off x="-7980603" y="1755190"/>
              <a:ext cx="2571409" cy="2402271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2571409" cy="2402271"/>
                    </a:xfrm>
                    <a:prstGeom prst="rect">
                      <a:avLst/>
                    </a:prstGeom>
                  </am3d:spPr>
                  <am3d:camera>
                    <am3d:pos x="106700" y="356651" z="66574333"/>
                    <am3d:up dx="0" dy="36000000" dz="0"/>
                    <am3d:lookAt x="106700" y="356651" z="0"/>
                    <am3d:perspective fov="435767"/>
                  </am3d:camera>
                  <am3d:trans>
                    <am3d:meterPerModelUnit n="2061" d="1000000"/>
                    <am3d:preTrans dx="-12989690" dy="-493608" dz="-12989690"/>
                    <am3d:scale>
                      <am3d:sx n="1000000" d="1000000"/>
                      <am3d:sy n="1000000" d="1000000"/>
                      <am3d:sz n="1000000" d="1000000"/>
                    </am3d:scale>
                    <am3d:rot ax="5392883" ay="-695545" az="-5364488"/>
                    <am3d:postTrans dx="0" dy="0" dz="0"/>
                  </am3d:trans>
                  <am3d:raster rName="Office3DRenderer" rVer="16.0.8326">
                    <am3d:blip r:embed="rId4"/>
                  </am3d:raster>
                  <am3d:winViewport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Modèle 3D 10">
                <a:extLst>
                  <a:ext uri="{FF2B5EF4-FFF2-40B4-BE49-F238E27FC236}">
                    <a16:creationId xmlns:a16="http://schemas.microsoft.com/office/drawing/2014/main" id="{F7ED9FBD-EE61-2F75-D8AB-87EFBDD4F10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7980603" y="1755190"/>
                <a:ext cx="2571409" cy="2402271"/>
              </a:xfrm>
              <a:prstGeom prst="rect">
                <a:avLst/>
              </a:prstGeom>
            </p:spPr>
          </p:pic>
        </mc:Fallback>
      </mc:AlternateContent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FC5D4EF1-0610-8339-87A8-C1CB206A8743}"/>
              </a:ext>
            </a:extLst>
          </p:cNvPr>
          <p:cNvCxnSpPr>
            <a:cxnSpLocks/>
            <a:stCxn id="16" idx="1"/>
            <a:endCxn id="18" idx="6"/>
          </p:cNvCxnSpPr>
          <p:nvPr/>
        </p:nvCxnSpPr>
        <p:spPr>
          <a:xfrm flipH="1">
            <a:off x="-5920458" y="2480364"/>
            <a:ext cx="915112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Google Shape;701;p31">
            <a:extLst>
              <a:ext uri="{FF2B5EF4-FFF2-40B4-BE49-F238E27FC236}">
                <a16:creationId xmlns:a16="http://schemas.microsoft.com/office/drawing/2014/main" id="{BCB809A2-E829-7D75-8DE8-5A200125F71B}"/>
              </a:ext>
            </a:extLst>
          </p:cNvPr>
          <p:cNvSpPr txBox="1">
            <a:spLocks/>
          </p:cNvSpPr>
          <p:nvPr/>
        </p:nvSpPr>
        <p:spPr>
          <a:xfrm>
            <a:off x="-5005346" y="2225424"/>
            <a:ext cx="1382088" cy="5098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>
            <a:pPr marL="0" indent="0" algn="l"/>
            <a:r>
              <a:rPr lang="fr-FR" sz="1400" dirty="0">
                <a:latin typeface="+mj-lt"/>
              </a:rPr>
              <a:t>Électroaimant</a:t>
            </a:r>
            <a:endParaRPr lang="fr-FR" dirty="0">
              <a:latin typeface="+mj-lt"/>
            </a:endParaRPr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0E7BF106-6B9E-7B03-DC70-125FB486454B}"/>
              </a:ext>
            </a:extLst>
          </p:cNvPr>
          <p:cNvSpPr/>
          <p:nvPr/>
        </p:nvSpPr>
        <p:spPr>
          <a:xfrm>
            <a:off x="-6487138" y="2197024"/>
            <a:ext cx="566680" cy="566680"/>
          </a:xfrm>
          <a:prstGeom prst="ellipse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EFD23039-2896-E940-4FFD-D86AED300BFF}"/>
              </a:ext>
            </a:extLst>
          </p:cNvPr>
          <p:cNvSpPr/>
          <p:nvPr/>
        </p:nvSpPr>
        <p:spPr>
          <a:xfrm>
            <a:off x="-5851954" y="3452577"/>
            <a:ext cx="134803" cy="134803"/>
          </a:xfrm>
          <a:prstGeom prst="ellipse">
            <a:avLst/>
          </a:prstGeom>
          <a:noFill/>
          <a:ln w="9525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3" name="Connecteur droit avec flèche 22">
            <a:extLst>
              <a:ext uri="{FF2B5EF4-FFF2-40B4-BE49-F238E27FC236}">
                <a16:creationId xmlns:a16="http://schemas.microsoft.com/office/drawing/2014/main" id="{DB6C6196-1BB2-EB3C-08FC-84D81B633191}"/>
              </a:ext>
            </a:extLst>
          </p:cNvPr>
          <p:cNvCxnSpPr>
            <a:cxnSpLocks/>
            <a:stCxn id="35" idx="1"/>
            <a:endCxn id="21" idx="6"/>
          </p:cNvCxnSpPr>
          <p:nvPr/>
        </p:nvCxnSpPr>
        <p:spPr>
          <a:xfrm flipH="1">
            <a:off x="-5717151" y="3519978"/>
            <a:ext cx="711805" cy="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Google Shape;701;p31">
            <a:extLst>
              <a:ext uri="{FF2B5EF4-FFF2-40B4-BE49-F238E27FC236}">
                <a16:creationId xmlns:a16="http://schemas.microsoft.com/office/drawing/2014/main" id="{B70D659D-A1C0-9A41-A19A-5EEE37B0EDCF}"/>
              </a:ext>
            </a:extLst>
          </p:cNvPr>
          <p:cNvSpPr txBox="1">
            <a:spLocks/>
          </p:cNvSpPr>
          <p:nvPr/>
        </p:nvSpPr>
        <p:spPr>
          <a:xfrm>
            <a:off x="-5005346" y="3265038"/>
            <a:ext cx="1382088" cy="5098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>
            <a:pPr marL="0" indent="0" algn="l"/>
            <a:r>
              <a:rPr lang="fr-FR" sz="1400" dirty="0">
                <a:latin typeface="+mj-lt"/>
              </a:rPr>
              <a:t>LED</a:t>
            </a:r>
            <a:endParaRPr lang="fr-FR" dirty="0">
              <a:latin typeface="+mj-lt"/>
            </a:endParaRPr>
          </a:p>
        </p:txBody>
      </p:sp>
      <p:cxnSp>
        <p:nvCxnSpPr>
          <p:cNvPr id="38" name="Connecteur droit 37">
            <a:extLst>
              <a:ext uri="{FF2B5EF4-FFF2-40B4-BE49-F238E27FC236}">
                <a16:creationId xmlns:a16="http://schemas.microsoft.com/office/drawing/2014/main" id="{98866221-1592-9550-1884-0EA1FF2CD66B}"/>
              </a:ext>
            </a:extLst>
          </p:cNvPr>
          <p:cNvCxnSpPr/>
          <p:nvPr/>
        </p:nvCxnSpPr>
        <p:spPr>
          <a:xfrm>
            <a:off x="-3542248" y="1600200"/>
            <a:ext cx="0" cy="2827020"/>
          </a:xfrm>
          <a:prstGeom prst="line">
            <a:avLst/>
          </a:prstGeom>
          <a:ln w="19050"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Google Shape;701;p31">
            <a:extLst>
              <a:ext uri="{FF2B5EF4-FFF2-40B4-BE49-F238E27FC236}">
                <a16:creationId xmlns:a16="http://schemas.microsoft.com/office/drawing/2014/main" id="{338F6A57-6F77-11E9-5EB3-7612D6DCF198}"/>
              </a:ext>
            </a:extLst>
          </p:cNvPr>
          <p:cNvSpPr txBox="1">
            <a:spLocks/>
          </p:cNvSpPr>
          <p:nvPr/>
        </p:nvSpPr>
        <p:spPr>
          <a:xfrm>
            <a:off x="-3219410" y="1689609"/>
            <a:ext cx="2834437" cy="125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fr-FR" sz="1400" dirty="0">
                <a:latin typeface="+mj-lt"/>
              </a:rPr>
              <a:t>64 cases:</a:t>
            </a:r>
          </a:p>
          <a:p>
            <a:pPr marL="800100" lvl="1" indent="-342900" algn="l">
              <a:buFont typeface="Courier New" panose="02070309020205020404" pitchFamily="49" charset="0"/>
              <a:buChar char="o"/>
            </a:pPr>
            <a:r>
              <a:rPr lang="fr-FR" sz="1400" dirty="0">
                <a:latin typeface="+mj-lt"/>
              </a:rPr>
              <a:t>8 </a:t>
            </a:r>
            <a:r>
              <a:rPr lang="fr-FR" sz="1400" dirty="0" err="1">
                <a:latin typeface="+mj-lt"/>
              </a:rPr>
              <a:t>LEDs</a:t>
            </a:r>
            <a:r>
              <a:rPr lang="fr-FR" sz="1400" dirty="0">
                <a:latin typeface="+mj-lt"/>
              </a:rPr>
              <a:t> par case</a:t>
            </a:r>
          </a:p>
          <a:p>
            <a:pPr marL="800100" lvl="1" indent="-342900" algn="l">
              <a:buFont typeface="Courier New" panose="02070309020205020404" pitchFamily="49" charset="0"/>
              <a:buChar char="o"/>
            </a:pPr>
            <a:r>
              <a:rPr lang="fr-FR" sz="1400" dirty="0">
                <a:latin typeface="+mj-lt"/>
              </a:rPr>
              <a:t>1 Électroaimant par case</a:t>
            </a:r>
          </a:p>
          <a:p>
            <a:pPr marL="800100" lvl="1" indent="-342900" algn="l">
              <a:buFont typeface="Courier New" panose="02070309020205020404" pitchFamily="49" charset="0"/>
              <a:buChar char="o"/>
            </a:pPr>
            <a:r>
              <a:rPr lang="fr-FR" sz="1400" dirty="0">
                <a:latin typeface="+mj-lt"/>
              </a:rPr>
              <a:t>En aluminium</a:t>
            </a:r>
          </a:p>
        </p:txBody>
      </p:sp>
      <p:grpSp>
        <p:nvGrpSpPr>
          <p:cNvPr id="62" name="Groupe 61">
            <a:extLst>
              <a:ext uri="{FF2B5EF4-FFF2-40B4-BE49-F238E27FC236}">
                <a16:creationId xmlns:a16="http://schemas.microsoft.com/office/drawing/2014/main" id="{687FDF20-DFEC-315F-8165-B4CC8DB6CFD6}"/>
              </a:ext>
            </a:extLst>
          </p:cNvPr>
          <p:cNvGrpSpPr/>
          <p:nvPr/>
        </p:nvGrpSpPr>
        <p:grpSpPr>
          <a:xfrm>
            <a:off x="-3101158" y="2945826"/>
            <a:ext cx="2443884" cy="387096"/>
            <a:chOff x="5387522" y="2945826"/>
            <a:chExt cx="2443884" cy="387096"/>
          </a:xfrm>
        </p:grpSpPr>
        <p:sp>
          <p:nvSpPr>
            <p:cNvPr id="40" name="Flèche : droite 39">
              <a:extLst>
                <a:ext uri="{FF2B5EF4-FFF2-40B4-BE49-F238E27FC236}">
                  <a16:creationId xmlns:a16="http://schemas.microsoft.com/office/drawing/2014/main" id="{718D5715-A51B-B4CB-4A94-0A6064D03C85}"/>
                </a:ext>
              </a:extLst>
            </p:cNvPr>
            <p:cNvSpPr/>
            <p:nvPr/>
          </p:nvSpPr>
          <p:spPr>
            <a:xfrm>
              <a:off x="5387522" y="3013710"/>
              <a:ext cx="407825" cy="251328"/>
            </a:xfrm>
            <a:prstGeom prst="rightArrow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1" name="Google Shape;701;p31">
              <a:extLst>
                <a:ext uri="{FF2B5EF4-FFF2-40B4-BE49-F238E27FC236}">
                  <a16:creationId xmlns:a16="http://schemas.microsoft.com/office/drawing/2014/main" id="{7C5C12B4-63C7-4C5B-2948-99AE4136C265}"/>
                </a:ext>
              </a:extLst>
            </p:cNvPr>
            <p:cNvSpPr txBox="1">
              <a:spLocks/>
            </p:cNvSpPr>
            <p:nvPr/>
          </p:nvSpPr>
          <p:spPr>
            <a:xfrm>
              <a:off x="5795351" y="2945826"/>
              <a:ext cx="2036055" cy="38709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Figtree"/>
                <a:buNone/>
                <a:defRPr sz="1200" b="0" i="0" u="none" strike="noStrike" cap="none">
                  <a:solidFill>
                    <a:schemeClr val="dk1"/>
                  </a:solidFill>
                  <a:latin typeface="Figtree"/>
                  <a:ea typeface="Figtree"/>
                  <a:cs typeface="Figtree"/>
                  <a:sym typeface="Figtree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Figtree"/>
                <a:buNone/>
                <a:defRPr sz="1200" b="0" i="0" u="none" strike="noStrike" cap="none">
                  <a:solidFill>
                    <a:schemeClr val="dk1"/>
                  </a:solidFill>
                  <a:latin typeface="Figtree"/>
                  <a:ea typeface="Figtree"/>
                  <a:cs typeface="Figtree"/>
                  <a:sym typeface="Figtree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Figtree"/>
                <a:buNone/>
                <a:defRPr sz="1200" b="0" i="0" u="none" strike="noStrike" cap="none">
                  <a:solidFill>
                    <a:schemeClr val="dk1"/>
                  </a:solidFill>
                  <a:latin typeface="Figtree"/>
                  <a:ea typeface="Figtree"/>
                  <a:cs typeface="Figtree"/>
                  <a:sym typeface="Figtree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Figtree"/>
                <a:buNone/>
                <a:defRPr sz="1200" b="0" i="0" u="none" strike="noStrike" cap="none">
                  <a:solidFill>
                    <a:schemeClr val="dk1"/>
                  </a:solidFill>
                  <a:latin typeface="Figtree"/>
                  <a:ea typeface="Figtree"/>
                  <a:cs typeface="Figtree"/>
                  <a:sym typeface="Figtree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Figtree"/>
                <a:buNone/>
                <a:defRPr sz="1200" b="0" i="0" u="none" strike="noStrike" cap="none">
                  <a:solidFill>
                    <a:schemeClr val="dk1"/>
                  </a:solidFill>
                  <a:latin typeface="Figtree"/>
                  <a:ea typeface="Figtree"/>
                  <a:cs typeface="Figtree"/>
                  <a:sym typeface="Figtree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Figtree"/>
                <a:buNone/>
                <a:defRPr sz="1200" b="0" i="0" u="none" strike="noStrike" cap="none">
                  <a:solidFill>
                    <a:schemeClr val="dk1"/>
                  </a:solidFill>
                  <a:latin typeface="Figtree"/>
                  <a:ea typeface="Figtree"/>
                  <a:cs typeface="Figtree"/>
                  <a:sym typeface="Figtree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Figtree"/>
                <a:buNone/>
                <a:defRPr sz="1200" b="0" i="0" u="none" strike="noStrike" cap="none">
                  <a:solidFill>
                    <a:schemeClr val="dk1"/>
                  </a:solidFill>
                  <a:latin typeface="Figtree"/>
                  <a:ea typeface="Figtree"/>
                  <a:cs typeface="Figtree"/>
                  <a:sym typeface="Figtree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Figtree"/>
                <a:buNone/>
                <a:defRPr sz="1200" b="0" i="0" u="none" strike="noStrike" cap="none">
                  <a:solidFill>
                    <a:schemeClr val="dk1"/>
                  </a:solidFill>
                  <a:latin typeface="Figtree"/>
                  <a:ea typeface="Figtree"/>
                  <a:cs typeface="Figtree"/>
                  <a:sym typeface="Figtree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Figtree"/>
                <a:buNone/>
                <a:defRPr sz="1200" b="0" i="0" u="none" strike="noStrike" cap="none">
                  <a:solidFill>
                    <a:schemeClr val="dk1"/>
                  </a:solidFill>
                  <a:latin typeface="Figtree"/>
                  <a:ea typeface="Figtree"/>
                  <a:cs typeface="Figtree"/>
                  <a:sym typeface="Figtree"/>
                </a:defRPr>
              </a:lvl9pPr>
            </a:lstStyle>
            <a:p>
              <a:pPr marL="0" indent="0" algn="l"/>
              <a:r>
                <a:rPr lang="fr-FR" sz="1800" dirty="0">
                  <a:solidFill>
                    <a:srgbClr val="FF0000"/>
                  </a:solidFill>
                  <a:latin typeface="+mj-lt"/>
                </a:rPr>
                <a:t>≈2500$</a:t>
              </a:r>
            </a:p>
          </p:txBody>
        </p:sp>
      </p:grpSp>
      <p:grpSp>
        <p:nvGrpSpPr>
          <p:cNvPr id="63" name="Groupe 62">
            <a:extLst>
              <a:ext uri="{FF2B5EF4-FFF2-40B4-BE49-F238E27FC236}">
                <a16:creationId xmlns:a16="http://schemas.microsoft.com/office/drawing/2014/main" id="{42B38A43-1E35-1EB7-70EC-815C6E7DFAA3}"/>
              </a:ext>
            </a:extLst>
          </p:cNvPr>
          <p:cNvGrpSpPr/>
          <p:nvPr/>
        </p:nvGrpSpPr>
        <p:grpSpPr>
          <a:xfrm>
            <a:off x="-3016166" y="3332921"/>
            <a:ext cx="2822724" cy="788705"/>
            <a:chOff x="5472514" y="3332921"/>
            <a:chExt cx="2822724" cy="788705"/>
          </a:xfrm>
        </p:grpSpPr>
        <p:cxnSp>
          <p:nvCxnSpPr>
            <p:cNvPr id="43" name="Connecteur : en angle 42">
              <a:extLst>
                <a:ext uri="{FF2B5EF4-FFF2-40B4-BE49-F238E27FC236}">
                  <a16:creationId xmlns:a16="http://schemas.microsoft.com/office/drawing/2014/main" id="{CBEF9774-CB71-056F-0DBD-A851B7A8CDC9}"/>
                </a:ext>
              </a:extLst>
            </p:cNvPr>
            <p:cNvCxnSpPr>
              <a:cxnSpLocks/>
              <a:endCxn id="49" idx="1"/>
            </p:cNvCxnSpPr>
            <p:nvPr/>
          </p:nvCxnSpPr>
          <p:spPr>
            <a:xfrm rot="16200000" flipH="1">
              <a:off x="5417940" y="3387495"/>
              <a:ext cx="454947" cy="345799"/>
            </a:xfrm>
            <a:prstGeom prst="bentConnector2">
              <a:avLst/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Google Shape;701;p31">
              <a:extLst>
                <a:ext uri="{FF2B5EF4-FFF2-40B4-BE49-F238E27FC236}">
                  <a16:creationId xmlns:a16="http://schemas.microsoft.com/office/drawing/2014/main" id="{187C12F5-6691-E7D0-FBDF-3C1195BD82D8}"/>
                </a:ext>
              </a:extLst>
            </p:cNvPr>
            <p:cNvSpPr txBox="1">
              <a:spLocks/>
            </p:cNvSpPr>
            <p:nvPr/>
          </p:nvSpPr>
          <p:spPr>
            <a:xfrm>
              <a:off x="5818313" y="3454112"/>
              <a:ext cx="2476925" cy="667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Figtree"/>
                <a:buNone/>
                <a:defRPr sz="1200" b="0" i="0" u="none" strike="noStrike" cap="none">
                  <a:solidFill>
                    <a:schemeClr val="dk1"/>
                  </a:solidFill>
                  <a:latin typeface="Figtree"/>
                  <a:ea typeface="Figtree"/>
                  <a:cs typeface="Figtree"/>
                  <a:sym typeface="Figtree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Figtree"/>
                <a:buNone/>
                <a:defRPr sz="1200" b="0" i="0" u="none" strike="noStrike" cap="none">
                  <a:solidFill>
                    <a:schemeClr val="dk1"/>
                  </a:solidFill>
                  <a:latin typeface="Figtree"/>
                  <a:ea typeface="Figtree"/>
                  <a:cs typeface="Figtree"/>
                  <a:sym typeface="Figtree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Figtree"/>
                <a:buNone/>
                <a:defRPr sz="1200" b="0" i="0" u="none" strike="noStrike" cap="none">
                  <a:solidFill>
                    <a:schemeClr val="dk1"/>
                  </a:solidFill>
                  <a:latin typeface="Figtree"/>
                  <a:ea typeface="Figtree"/>
                  <a:cs typeface="Figtree"/>
                  <a:sym typeface="Figtree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Figtree"/>
                <a:buNone/>
                <a:defRPr sz="1200" b="0" i="0" u="none" strike="noStrike" cap="none">
                  <a:solidFill>
                    <a:schemeClr val="dk1"/>
                  </a:solidFill>
                  <a:latin typeface="Figtree"/>
                  <a:ea typeface="Figtree"/>
                  <a:cs typeface="Figtree"/>
                  <a:sym typeface="Figtree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Figtree"/>
                <a:buNone/>
                <a:defRPr sz="1200" b="0" i="0" u="none" strike="noStrike" cap="none">
                  <a:solidFill>
                    <a:schemeClr val="dk1"/>
                  </a:solidFill>
                  <a:latin typeface="Figtree"/>
                  <a:ea typeface="Figtree"/>
                  <a:cs typeface="Figtree"/>
                  <a:sym typeface="Figtree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Figtree"/>
                <a:buNone/>
                <a:defRPr sz="1200" b="0" i="0" u="none" strike="noStrike" cap="none">
                  <a:solidFill>
                    <a:schemeClr val="dk1"/>
                  </a:solidFill>
                  <a:latin typeface="Figtree"/>
                  <a:ea typeface="Figtree"/>
                  <a:cs typeface="Figtree"/>
                  <a:sym typeface="Figtree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Figtree"/>
                <a:buNone/>
                <a:defRPr sz="1200" b="0" i="0" u="none" strike="noStrike" cap="none">
                  <a:solidFill>
                    <a:schemeClr val="dk1"/>
                  </a:solidFill>
                  <a:latin typeface="Figtree"/>
                  <a:ea typeface="Figtree"/>
                  <a:cs typeface="Figtree"/>
                  <a:sym typeface="Figtree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Figtree"/>
                <a:buNone/>
                <a:defRPr sz="1200" b="0" i="0" u="none" strike="noStrike" cap="none">
                  <a:solidFill>
                    <a:schemeClr val="dk1"/>
                  </a:solidFill>
                  <a:latin typeface="Figtree"/>
                  <a:ea typeface="Figtree"/>
                  <a:cs typeface="Figtree"/>
                  <a:sym typeface="Figtree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Figtree"/>
                <a:buNone/>
                <a:defRPr sz="1200" b="0" i="0" u="none" strike="noStrike" cap="none">
                  <a:solidFill>
                    <a:schemeClr val="dk1"/>
                  </a:solidFill>
                  <a:latin typeface="Figtree"/>
                  <a:ea typeface="Figtree"/>
                  <a:cs typeface="Figtree"/>
                  <a:sym typeface="Figtree"/>
                </a:defRPr>
              </a:lvl9pPr>
            </a:lstStyle>
            <a:p>
              <a:pPr marL="0" indent="0" algn="l"/>
              <a:r>
                <a:rPr lang="fr-FR" sz="1800" dirty="0">
                  <a:solidFill>
                    <a:srgbClr val="00B050"/>
                  </a:solidFill>
                  <a:latin typeface="+mj-lt"/>
                </a:rPr>
                <a:t>Diviser les coûts de production par 2</a:t>
              </a:r>
            </a:p>
          </p:txBody>
        </p:sp>
      </p:grpSp>
      <p:pic>
        <p:nvPicPr>
          <p:cNvPr id="705" name="Graphique 704">
            <a:extLst>
              <a:ext uri="{FF2B5EF4-FFF2-40B4-BE49-F238E27FC236}">
                <a16:creationId xmlns:a16="http://schemas.microsoft.com/office/drawing/2014/main" id="{2EFEE84E-D568-2BE6-DF7D-6C7FEB154D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275388" y="133722"/>
            <a:ext cx="3447540" cy="4876055"/>
          </a:xfrm>
          <a:prstGeom prst="rect">
            <a:avLst/>
          </a:prstGeom>
        </p:spPr>
      </p:pic>
      <p:grpSp>
        <p:nvGrpSpPr>
          <p:cNvPr id="3" name="Groupe 2">
            <a:extLst>
              <a:ext uri="{FF2B5EF4-FFF2-40B4-BE49-F238E27FC236}">
                <a16:creationId xmlns:a16="http://schemas.microsoft.com/office/drawing/2014/main" id="{E33F4097-C8F0-2A29-D497-48B74542BFD3}"/>
              </a:ext>
            </a:extLst>
          </p:cNvPr>
          <p:cNvGrpSpPr/>
          <p:nvPr/>
        </p:nvGrpSpPr>
        <p:grpSpPr>
          <a:xfrm>
            <a:off x="-3016165" y="4032867"/>
            <a:ext cx="2822724" cy="788705"/>
            <a:chOff x="5472514" y="3332921"/>
            <a:chExt cx="2822724" cy="788705"/>
          </a:xfrm>
        </p:grpSpPr>
        <p:cxnSp>
          <p:nvCxnSpPr>
            <p:cNvPr id="4" name="Connecteur : en angle 3">
              <a:extLst>
                <a:ext uri="{FF2B5EF4-FFF2-40B4-BE49-F238E27FC236}">
                  <a16:creationId xmlns:a16="http://schemas.microsoft.com/office/drawing/2014/main" id="{07E9F8F5-64C0-8EA2-E791-F34A1FE221D7}"/>
                </a:ext>
              </a:extLst>
            </p:cNvPr>
            <p:cNvCxnSpPr>
              <a:cxnSpLocks/>
              <a:endCxn id="12" idx="1"/>
            </p:cNvCxnSpPr>
            <p:nvPr/>
          </p:nvCxnSpPr>
          <p:spPr>
            <a:xfrm rot="16200000" flipH="1">
              <a:off x="5417940" y="3387495"/>
              <a:ext cx="454947" cy="345799"/>
            </a:xfrm>
            <a:prstGeom prst="bentConnector2">
              <a:avLst/>
            </a:prstGeom>
            <a:ln w="3810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Google Shape;701;p31">
              <a:extLst>
                <a:ext uri="{FF2B5EF4-FFF2-40B4-BE49-F238E27FC236}">
                  <a16:creationId xmlns:a16="http://schemas.microsoft.com/office/drawing/2014/main" id="{4277D6A9-2339-077E-E54B-BEA56A0A5ED3}"/>
                </a:ext>
              </a:extLst>
            </p:cNvPr>
            <p:cNvSpPr txBox="1">
              <a:spLocks/>
            </p:cNvSpPr>
            <p:nvPr/>
          </p:nvSpPr>
          <p:spPr>
            <a:xfrm>
              <a:off x="5818313" y="3454112"/>
              <a:ext cx="2476925" cy="667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Figtree"/>
                <a:buNone/>
                <a:defRPr sz="1200" b="0" i="0" u="none" strike="noStrike" cap="none">
                  <a:solidFill>
                    <a:schemeClr val="dk1"/>
                  </a:solidFill>
                  <a:latin typeface="Figtree"/>
                  <a:ea typeface="Figtree"/>
                  <a:cs typeface="Figtree"/>
                  <a:sym typeface="Figtree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Figtree"/>
                <a:buNone/>
                <a:defRPr sz="1200" b="0" i="0" u="none" strike="noStrike" cap="none">
                  <a:solidFill>
                    <a:schemeClr val="dk1"/>
                  </a:solidFill>
                  <a:latin typeface="Figtree"/>
                  <a:ea typeface="Figtree"/>
                  <a:cs typeface="Figtree"/>
                  <a:sym typeface="Figtree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Figtree"/>
                <a:buNone/>
                <a:defRPr sz="1200" b="0" i="0" u="none" strike="noStrike" cap="none">
                  <a:solidFill>
                    <a:schemeClr val="dk1"/>
                  </a:solidFill>
                  <a:latin typeface="Figtree"/>
                  <a:ea typeface="Figtree"/>
                  <a:cs typeface="Figtree"/>
                  <a:sym typeface="Figtree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Figtree"/>
                <a:buNone/>
                <a:defRPr sz="1200" b="0" i="0" u="none" strike="noStrike" cap="none">
                  <a:solidFill>
                    <a:schemeClr val="dk1"/>
                  </a:solidFill>
                  <a:latin typeface="Figtree"/>
                  <a:ea typeface="Figtree"/>
                  <a:cs typeface="Figtree"/>
                  <a:sym typeface="Figtree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Figtree"/>
                <a:buNone/>
                <a:defRPr sz="1200" b="0" i="0" u="none" strike="noStrike" cap="none">
                  <a:solidFill>
                    <a:schemeClr val="dk1"/>
                  </a:solidFill>
                  <a:latin typeface="Figtree"/>
                  <a:ea typeface="Figtree"/>
                  <a:cs typeface="Figtree"/>
                  <a:sym typeface="Figtree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Figtree"/>
                <a:buNone/>
                <a:defRPr sz="1200" b="0" i="0" u="none" strike="noStrike" cap="none">
                  <a:solidFill>
                    <a:schemeClr val="dk1"/>
                  </a:solidFill>
                  <a:latin typeface="Figtree"/>
                  <a:ea typeface="Figtree"/>
                  <a:cs typeface="Figtree"/>
                  <a:sym typeface="Figtree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Figtree"/>
                <a:buNone/>
                <a:defRPr sz="1200" b="0" i="0" u="none" strike="noStrike" cap="none">
                  <a:solidFill>
                    <a:schemeClr val="dk1"/>
                  </a:solidFill>
                  <a:latin typeface="Figtree"/>
                  <a:ea typeface="Figtree"/>
                  <a:cs typeface="Figtree"/>
                  <a:sym typeface="Figtree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Figtree"/>
                <a:buNone/>
                <a:defRPr sz="1200" b="0" i="0" u="none" strike="noStrike" cap="none">
                  <a:solidFill>
                    <a:schemeClr val="dk1"/>
                  </a:solidFill>
                  <a:latin typeface="Figtree"/>
                  <a:ea typeface="Figtree"/>
                  <a:cs typeface="Figtree"/>
                  <a:sym typeface="Figtree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Figtree"/>
                <a:buNone/>
                <a:defRPr sz="1200" b="0" i="0" u="none" strike="noStrike" cap="none">
                  <a:solidFill>
                    <a:schemeClr val="dk1"/>
                  </a:solidFill>
                  <a:latin typeface="Figtree"/>
                  <a:ea typeface="Figtree"/>
                  <a:cs typeface="Figtree"/>
                  <a:sym typeface="Figtree"/>
                </a:defRPr>
              </a:lvl9pPr>
            </a:lstStyle>
            <a:p>
              <a:pPr marL="0" indent="0" algn="l"/>
              <a:r>
                <a:rPr lang="fr-FR" sz="1800" dirty="0">
                  <a:solidFill>
                    <a:srgbClr val="002060"/>
                  </a:solidFill>
                  <a:latin typeface="+mj-lt"/>
                </a:rPr>
                <a:t>Financé par l’IUT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306104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4">
          <a:extLst>
            <a:ext uri="{FF2B5EF4-FFF2-40B4-BE49-F238E27FC236}">
              <a16:creationId xmlns:a16="http://schemas.microsoft.com/office/drawing/2014/main" id="{AE3BD5F1-1AC3-E440-DAFA-B1EC3CB32B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10437;p63">
            <a:extLst>
              <a:ext uri="{FF2B5EF4-FFF2-40B4-BE49-F238E27FC236}">
                <a16:creationId xmlns:a16="http://schemas.microsoft.com/office/drawing/2014/main" id="{67618DBD-0C93-D920-9A76-213B9852CFD5}"/>
              </a:ext>
            </a:extLst>
          </p:cNvPr>
          <p:cNvSpPr/>
          <p:nvPr/>
        </p:nvSpPr>
        <p:spPr>
          <a:xfrm>
            <a:off x="1068303" y="1388795"/>
            <a:ext cx="692632" cy="915410"/>
          </a:xfrm>
          <a:custGeom>
            <a:avLst/>
            <a:gdLst/>
            <a:ahLst/>
            <a:cxnLst/>
            <a:rect l="l" t="t" r="r" b="b"/>
            <a:pathLst>
              <a:path w="4073" h="5383" extrusionOk="0">
                <a:moveTo>
                  <a:pt x="2084" y="369"/>
                </a:moveTo>
                <a:cubicBezTo>
                  <a:pt x="2584" y="369"/>
                  <a:pt x="2977" y="774"/>
                  <a:pt x="2977" y="1262"/>
                </a:cubicBezTo>
                <a:lnTo>
                  <a:pt x="2977" y="1381"/>
                </a:lnTo>
                <a:lnTo>
                  <a:pt x="2965" y="1381"/>
                </a:lnTo>
                <a:cubicBezTo>
                  <a:pt x="2703" y="1322"/>
                  <a:pt x="2620" y="965"/>
                  <a:pt x="2620" y="965"/>
                </a:cubicBezTo>
                <a:cubicBezTo>
                  <a:pt x="2608" y="893"/>
                  <a:pt x="2548" y="834"/>
                  <a:pt x="2477" y="810"/>
                </a:cubicBezTo>
                <a:cubicBezTo>
                  <a:pt x="2468" y="808"/>
                  <a:pt x="2458" y="807"/>
                  <a:pt x="2449" y="807"/>
                </a:cubicBezTo>
                <a:cubicBezTo>
                  <a:pt x="2385" y="807"/>
                  <a:pt x="2317" y="841"/>
                  <a:pt x="2286" y="893"/>
                </a:cubicBezTo>
                <a:cubicBezTo>
                  <a:pt x="1941" y="1369"/>
                  <a:pt x="1179" y="1369"/>
                  <a:pt x="1167" y="1369"/>
                </a:cubicBezTo>
                <a:cubicBezTo>
                  <a:pt x="1155" y="1369"/>
                  <a:pt x="1119" y="1369"/>
                  <a:pt x="1108" y="1381"/>
                </a:cubicBezTo>
                <a:lnTo>
                  <a:pt x="1108" y="1262"/>
                </a:lnTo>
                <a:cubicBezTo>
                  <a:pt x="1108" y="774"/>
                  <a:pt x="1512" y="369"/>
                  <a:pt x="2001" y="369"/>
                </a:cubicBezTo>
                <a:close/>
                <a:moveTo>
                  <a:pt x="3132" y="1905"/>
                </a:moveTo>
                <a:cubicBezTo>
                  <a:pt x="3155" y="1929"/>
                  <a:pt x="3179" y="1953"/>
                  <a:pt x="3179" y="2000"/>
                </a:cubicBezTo>
                <a:cubicBezTo>
                  <a:pt x="3179" y="2048"/>
                  <a:pt x="3144" y="2096"/>
                  <a:pt x="3120" y="2119"/>
                </a:cubicBezTo>
                <a:lnTo>
                  <a:pt x="3120" y="1905"/>
                </a:lnTo>
                <a:close/>
                <a:moveTo>
                  <a:pt x="977" y="1881"/>
                </a:moveTo>
                <a:lnTo>
                  <a:pt x="977" y="2143"/>
                </a:lnTo>
                <a:cubicBezTo>
                  <a:pt x="929" y="2108"/>
                  <a:pt x="893" y="2060"/>
                  <a:pt x="893" y="2000"/>
                </a:cubicBezTo>
                <a:cubicBezTo>
                  <a:pt x="893" y="1965"/>
                  <a:pt x="917" y="1929"/>
                  <a:pt x="941" y="1905"/>
                </a:cubicBezTo>
                <a:cubicBezTo>
                  <a:pt x="953" y="1905"/>
                  <a:pt x="953" y="1905"/>
                  <a:pt x="977" y="1881"/>
                </a:cubicBezTo>
                <a:close/>
                <a:moveTo>
                  <a:pt x="2358" y="1346"/>
                </a:moveTo>
                <a:cubicBezTo>
                  <a:pt x="2429" y="1477"/>
                  <a:pt x="2548" y="1619"/>
                  <a:pt x="2715" y="1691"/>
                </a:cubicBezTo>
                <a:lnTo>
                  <a:pt x="2715" y="2227"/>
                </a:lnTo>
                <a:cubicBezTo>
                  <a:pt x="2739" y="2572"/>
                  <a:pt x="2465" y="2834"/>
                  <a:pt x="2132" y="2834"/>
                </a:cubicBezTo>
                <a:lnTo>
                  <a:pt x="1953" y="2834"/>
                </a:lnTo>
                <a:cubicBezTo>
                  <a:pt x="1631" y="2834"/>
                  <a:pt x="1346" y="2572"/>
                  <a:pt x="1346" y="2227"/>
                </a:cubicBezTo>
                <a:lnTo>
                  <a:pt x="1346" y="1738"/>
                </a:lnTo>
                <a:cubicBezTo>
                  <a:pt x="1596" y="1703"/>
                  <a:pt x="2024" y="1619"/>
                  <a:pt x="2358" y="1346"/>
                </a:cubicBezTo>
                <a:close/>
                <a:moveTo>
                  <a:pt x="2262" y="3215"/>
                </a:moveTo>
                <a:lnTo>
                  <a:pt x="2262" y="3310"/>
                </a:lnTo>
                <a:lnTo>
                  <a:pt x="2251" y="3310"/>
                </a:lnTo>
                <a:lnTo>
                  <a:pt x="2048" y="3536"/>
                </a:lnTo>
                <a:lnTo>
                  <a:pt x="1846" y="3346"/>
                </a:lnTo>
                <a:lnTo>
                  <a:pt x="1846" y="3215"/>
                </a:lnTo>
                <a:close/>
                <a:moveTo>
                  <a:pt x="2001" y="0"/>
                </a:moveTo>
                <a:cubicBezTo>
                  <a:pt x="1298" y="0"/>
                  <a:pt x="727" y="560"/>
                  <a:pt x="727" y="1262"/>
                </a:cubicBezTo>
                <a:lnTo>
                  <a:pt x="727" y="1584"/>
                </a:lnTo>
                <a:cubicBezTo>
                  <a:pt x="608" y="1691"/>
                  <a:pt x="536" y="1846"/>
                  <a:pt x="536" y="2000"/>
                </a:cubicBezTo>
                <a:cubicBezTo>
                  <a:pt x="536" y="2286"/>
                  <a:pt x="762" y="2524"/>
                  <a:pt x="1024" y="2536"/>
                </a:cubicBezTo>
                <a:cubicBezTo>
                  <a:pt x="1108" y="2762"/>
                  <a:pt x="1262" y="2953"/>
                  <a:pt x="1465" y="3072"/>
                </a:cubicBezTo>
                <a:lnTo>
                  <a:pt x="1465" y="3179"/>
                </a:lnTo>
                <a:lnTo>
                  <a:pt x="691" y="3477"/>
                </a:lnTo>
                <a:cubicBezTo>
                  <a:pt x="608" y="3512"/>
                  <a:pt x="0" y="3751"/>
                  <a:pt x="0" y="4525"/>
                </a:cubicBezTo>
                <a:lnTo>
                  <a:pt x="0" y="5191"/>
                </a:lnTo>
                <a:cubicBezTo>
                  <a:pt x="0" y="5298"/>
                  <a:pt x="96" y="5382"/>
                  <a:pt x="191" y="5382"/>
                </a:cubicBezTo>
                <a:lnTo>
                  <a:pt x="667" y="5382"/>
                </a:lnTo>
                <a:cubicBezTo>
                  <a:pt x="774" y="5382"/>
                  <a:pt x="869" y="5298"/>
                  <a:pt x="869" y="5191"/>
                </a:cubicBezTo>
                <a:cubicBezTo>
                  <a:pt x="869" y="5084"/>
                  <a:pt x="774" y="5001"/>
                  <a:pt x="667" y="5001"/>
                </a:cubicBezTo>
                <a:lnTo>
                  <a:pt x="369" y="5001"/>
                </a:lnTo>
                <a:lnTo>
                  <a:pt x="369" y="4501"/>
                </a:lnTo>
                <a:cubicBezTo>
                  <a:pt x="369" y="3989"/>
                  <a:pt x="786" y="3834"/>
                  <a:pt x="810" y="3822"/>
                </a:cubicBezTo>
                <a:lnTo>
                  <a:pt x="822" y="3822"/>
                </a:lnTo>
                <a:lnTo>
                  <a:pt x="1536" y="3536"/>
                </a:lnTo>
                <a:lnTo>
                  <a:pt x="1905" y="3905"/>
                </a:lnTo>
                <a:cubicBezTo>
                  <a:pt x="1941" y="3941"/>
                  <a:pt x="2001" y="3965"/>
                  <a:pt x="2036" y="3965"/>
                </a:cubicBezTo>
                <a:cubicBezTo>
                  <a:pt x="2084" y="3965"/>
                  <a:pt x="2143" y="3953"/>
                  <a:pt x="2179" y="3905"/>
                </a:cubicBezTo>
                <a:lnTo>
                  <a:pt x="2536" y="3536"/>
                </a:lnTo>
                <a:lnTo>
                  <a:pt x="3251" y="3822"/>
                </a:lnTo>
                <a:lnTo>
                  <a:pt x="3263" y="3822"/>
                </a:lnTo>
                <a:cubicBezTo>
                  <a:pt x="3275" y="3822"/>
                  <a:pt x="3691" y="3989"/>
                  <a:pt x="3691" y="4501"/>
                </a:cubicBezTo>
                <a:lnTo>
                  <a:pt x="3691" y="5001"/>
                </a:lnTo>
                <a:lnTo>
                  <a:pt x="1310" y="5001"/>
                </a:lnTo>
                <a:cubicBezTo>
                  <a:pt x="1203" y="5001"/>
                  <a:pt x="1119" y="5084"/>
                  <a:pt x="1119" y="5191"/>
                </a:cubicBezTo>
                <a:cubicBezTo>
                  <a:pt x="1119" y="5298"/>
                  <a:pt x="1203" y="5382"/>
                  <a:pt x="1310" y="5382"/>
                </a:cubicBezTo>
                <a:lnTo>
                  <a:pt x="3882" y="5382"/>
                </a:lnTo>
                <a:cubicBezTo>
                  <a:pt x="3888" y="5383"/>
                  <a:pt x="3894" y="5383"/>
                  <a:pt x="3900" y="5383"/>
                </a:cubicBezTo>
                <a:cubicBezTo>
                  <a:pt x="3989" y="5383"/>
                  <a:pt x="4072" y="5303"/>
                  <a:pt x="4072" y="5203"/>
                </a:cubicBezTo>
                <a:lnTo>
                  <a:pt x="4072" y="4536"/>
                </a:lnTo>
                <a:cubicBezTo>
                  <a:pt x="4072" y="3763"/>
                  <a:pt x="3477" y="3524"/>
                  <a:pt x="3382" y="3489"/>
                </a:cubicBezTo>
                <a:lnTo>
                  <a:pt x="2620" y="3191"/>
                </a:lnTo>
                <a:lnTo>
                  <a:pt x="2620" y="3096"/>
                </a:lnTo>
                <a:cubicBezTo>
                  <a:pt x="2834" y="2977"/>
                  <a:pt x="2977" y="2774"/>
                  <a:pt x="3048" y="2536"/>
                </a:cubicBezTo>
                <a:cubicBezTo>
                  <a:pt x="3322" y="2524"/>
                  <a:pt x="3548" y="2286"/>
                  <a:pt x="3548" y="2000"/>
                </a:cubicBezTo>
                <a:cubicBezTo>
                  <a:pt x="3548" y="1846"/>
                  <a:pt x="3465" y="1691"/>
                  <a:pt x="3346" y="1584"/>
                </a:cubicBezTo>
                <a:lnTo>
                  <a:pt x="3346" y="1262"/>
                </a:lnTo>
                <a:cubicBezTo>
                  <a:pt x="3346" y="560"/>
                  <a:pt x="2786" y="0"/>
                  <a:pt x="2084" y="0"/>
                </a:cubicBezTo>
                <a:close/>
              </a:path>
            </a:pathLst>
          </a:cu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10437;p63">
            <a:extLst>
              <a:ext uri="{FF2B5EF4-FFF2-40B4-BE49-F238E27FC236}">
                <a16:creationId xmlns:a16="http://schemas.microsoft.com/office/drawing/2014/main" id="{705D1CF0-40D1-B21B-8299-A9022A61450D}"/>
              </a:ext>
            </a:extLst>
          </p:cNvPr>
          <p:cNvSpPr/>
          <p:nvPr/>
        </p:nvSpPr>
        <p:spPr>
          <a:xfrm>
            <a:off x="1068303" y="3831682"/>
            <a:ext cx="692632" cy="915410"/>
          </a:xfrm>
          <a:custGeom>
            <a:avLst/>
            <a:gdLst/>
            <a:ahLst/>
            <a:cxnLst/>
            <a:rect l="l" t="t" r="r" b="b"/>
            <a:pathLst>
              <a:path w="4073" h="5383" extrusionOk="0">
                <a:moveTo>
                  <a:pt x="2084" y="369"/>
                </a:moveTo>
                <a:cubicBezTo>
                  <a:pt x="2584" y="369"/>
                  <a:pt x="2977" y="774"/>
                  <a:pt x="2977" y="1262"/>
                </a:cubicBezTo>
                <a:lnTo>
                  <a:pt x="2977" y="1381"/>
                </a:lnTo>
                <a:lnTo>
                  <a:pt x="2965" y="1381"/>
                </a:lnTo>
                <a:cubicBezTo>
                  <a:pt x="2703" y="1322"/>
                  <a:pt x="2620" y="965"/>
                  <a:pt x="2620" y="965"/>
                </a:cubicBezTo>
                <a:cubicBezTo>
                  <a:pt x="2608" y="893"/>
                  <a:pt x="2548" y="834"/>
                  <a:pt x="2477" y="810"/>
                </a:cubicBezTo>
                <a:cubicBezTo>
                  <a:pt x="2468" y="808"/>
                  <a:pt x="2458" y="807"/>
                  <a:pt x="2449" y="807"/>
                </a:cubicBezTo>
                <a:cubicBezTo>
                  <a:pt x="2385" y="807"/>
                  <a:pt x="2317" y="841"/>
                  <a:pt x="2286" y="893"/>
                </a:cubicBezTo>
                <a:cubicBezTo>
                  <a:pt x="1941" y="1369"/>
                  <a:pt x="1179" y="1369"/>
                  <a:pt x="1167" y="1369"/>
                </a:cubicBezTo>
                <a:cubicBezTo>
                  <a:pt x="1155" y="1369"/>
                  <a:pt x="1119" y="1369"/>
                  <a:pt x="1108" y="1381"/>
                </a:cubicBezTo>
                <a:lnTo>
                  <a:pt x="1108" y="1262"/>
                </a:lnTo>
                <a:cubicBezTo>
                  <a:pt x="1108" y="774"/>
                  <a:pt x="1512" y="369"/>
                  <a:pt x="2001" y="369"/>
                </a:cubicBezTo>
                <a:close/>
                <a:moveTo>
                  <a:pt x="3132" y="1905"/>
                </a:moveTo>
                <a:cubicBezTo>
                  <a:pt x="3155" y="1929"/>
                  <a:pt x="3179" y="1953"/>
                  <a:pt x="3179" y="2000"/>
                </a:cubicBezTo>
                <a:cubicBezTo>
                  <a:pt x="3179" y="2048"/>
                  <a:pt x="3144" y="2096"/>
                  <a:pt x="3120" y="2119"/>
                </a:cubicBezTo>
                <a:lnTo>
                  <a:pt x="3120" y="1905"/>
                </a:lnTo>
                <a:close/>
                <a:moveTo>
                  <a:pt x="977" y="1881"/>
                </a:moveTo>
                <a:lnTo>
                  <a:pt x="977" y="2143"/>
                </a:lnTo>
                <a:cubicBezTo>
                  <a:pt x="929" y="2108"/>
                  <a:pt x="893" y="2060"/>
                  <a:pt x="893" y="2000"/>
                </a:cubicBezTo>
                <a:cubicBezTo>
                  <a:pt x="893" y="1965"/>
                  <a:pt x="917" y="1929"/>
                  <a:pt x="941" y="1905"/>
                </a:cubicBezTo>
                <a:cubicBezTo>
                  <a:pt x="953" y="1905"/>
                  <a:pt x="953" y="1905"/>
                  <a:pt x="977" y="1881"/>
                </a:cubicBezTo>
                <a:close/>
                <a:moveTo>
                  <a:pt x="2358" y="1346"/>
                </a:moveTo>
                <a:cubicBezTo>
                  <a:pt x="2429" y="1477"/>
                  <a:pt x="2548" y="1619"/>
                  <a:pt x="2715" y="1691"/>
                </a:cubicBezTo>
                <a:lnTo>
                  <a:pt x="2715" y="2227"/>
                </a:lnTo>
                <a:cubicBezTo>
                  <a:pt x="2739" y="2572"/>
                  <a:pt x="2465" y="2834"/>
                  <a:pt x="2132" y="2834"/>
                </a:cubicBezTo>
                <a:lnTo>
                  <a:pt x="1953" y="2834"/>
                </a:lnTo>
                <a:cubicBezTo>
                  <a:pt x="1631" y="2834"/>
                  <a:pt x="1346" y="2572"/>
                  <a:pt x="1346" y="2227"/>
                </a:cubicBezTo>
                <a:lnTo>
                  <a:pt x="1346" y="1738"/>
                </a:lnTo>
                <a:cubicBezTo>
                  <a:pt x="1596" y="1703"/>
                  <a:pt x="2024" y="1619"/>
                  <a:pt x="2358" y="1346"/>
                </a:cubicBezTo>
                <a:close/>
                <a:moveTo>
                  <a:pt x="2262" y="3215"/>
                </a:moveTo>
                <a:lnTo>
                  <a:pt x="2262" y="3310"/>
                </a:lnTo>
                <a:lnTo>
                  <a:pt x="2251" y="3310"/>
                </a:lnTo>
                <a:lnTo>
                  <a:pt x="2048" y="3536"/>
                </a:lnTo>
                <a:lnTo>
                  <a:pt x="1846" y="3346"/>
                </a:lnTo>
                <a:lnTo>
                  <a:pt x="1846" y="3215"/>
                </a:lnTo>
                <a:close/>
                <a:moveTo>
                  <a:pt x="2001" y="0"/>
                </a:moveTo>
                <a:cubicBezTo>
                  <a:pt x="1298" y="0"/>
                  <a:pt x="727" y="560"/>
                  <a:pt x="727" y="1262"/>
                </a:cubicBezTo>
                <a:lnTo>
                  <a:pt x="727" y="1584"/>
                </a:lnTo>
                <a:cubicBezTo>
                  <a:pt x="608" y="1691"/>
                  <a:pt x="536" y="1846"/>
                  <a:pt x="536" y="2000"/>
                </a:cubicBezTo>
                <a:cubicBezTo>
                  <a:pt x="536" y="2286"/>
                  <a:pt x="762" y="2524"/>
                  <a:pt x="1024" y="2536"/>
                </a:cubicBezTo>
                <a:cubicBezTo>
                  <a:pt x="1108" y="2762"/>
                  <a:pt x="1262" y="2953"/>
                  <a:pt x="1465" y="3072"/>
                </a:cubicBezTo>
                <a:lnTo>
                  <a:pt x="1465" y="3179"/>
                </a:lnTo>
                <a:lnTo>
                  <a:pt x="691" y="3477"/>
                </a:lnTo>
                <a:cubicBezTo>
                  <a:pt x="608" y="3512"/>
                  <a:pt x="0" y="3751"/>
                  <a:pt x="0" y="4525"/>
                </a:cubicBezTo>
                <a:lnTo>
                  <a:pt x="0" y="5191"/>
                </a:lnTo>
                <a:cubicBezTo>
                  <a:pt x="0" y="5298"/>
                  <a:pt x="96" y="5382"/>
                  <a:pt x="191" y="5382"/>
                </a:cubicBezTo>
                <a:lnTo>
                  <a:pt x="667" y="5382"/>
                </a:lnTo>
                <a:cubicBezTo>
                  <a:pt x="774" y="5382"/>
                  <a:pt x="869" y="5298"/>
                  <a:pt x="869" y="5191"/>
                </a:cubicBezTo>
                <a:cubicBezTo>
                  <a:pt x="869" y="5084"/>
                  <a:pt x="774" y="5001"/>
                  <a:pt x="667" y="5001"/>
                </a:cubicBezTo>
                <a:lnTo>
                  <a:pt x="369" y="5001"/>
                </a:lnTo>
                <a:lnTo>
                  <a:pt x="369" y="4501"/>
                </a:lnTo>
                <a:cubicBezTo>
                  <a:pt x="369" y="3989"/>
                  <a:pt x="786" y="3834"/>
                  <a:pt x="810" y="3822"/>
                </a:cubicBezTo>
                <a:lnTo>
                  <a:pt x="822" y="3822"/>
                </a:lnTo>
                <a:lnTo>
                  <a:pt x="1536" y="3536"/>
                </a:lnTo>
                <a:lnTo>
                  <a:pt x="1905" y="3905"/>
                </a:lnTo>
                <a:cubicBezTo>
                  <a:pt x="1941" y="3941"/>
                  <a:pt x="2001" y="3965"/>
                  <a:pt x="2036" y="3965"/>
                </a:cubicBezTo>
                <a:cubicBezTo>
                  <a:pt x="2084" y="3965"/>
                  <a:pt x="2143" y="3953"/>
                  <a:pt x="2179" y="3905"/>
                </a:cubicBezTo>
                <a:lnTo>
                  <a:pt x="2536" y="3536"/>
                </a:lnTo>
                <a:lnTo>
                  <a:pt x="3251" y="3822"/>
                </a:lnTo>
                <a:lnTo>
                  <a:pt x="3263" y="3822"/>
                </a:lnTo>
                <a:cubicBezTo>
                  <a:pt x="3275" y="3822"/>
                  <a:pt x="3691" y="3989"/>
                  <a:pt x="3691" y="4501"/>
                </a:cubicBezTo>
                <a:lnTo>
                  <a:pt x="3691" y="5001"/>
                </a:lnTo>
                <a:lnTo>
                  <a:pt x="1310" y="5001"/>
                </a:lnTo>
                <a:cubicBezTo>
                  <a:pt x="1203" y="5001"/>
                  <a:pt x="1119" y="5084"/>
                  <a:pt x="1119" y="5191"/>
                </a:cubicBezTo>
                <a:cubicBezTo>
                  <a:pt x="1119" y="5298"/>
                  <a:pt x="1203" y="5382"/>
                  <a:pt x="1310" y="5382"/>
                </a:cubicBezTo>
                <a:lnTo>
                  <a:pt x="3882" y="5382"/>
                </a:lnTo>
                <a:cubicBezTo>
                  <a:pt x="3888" y="5383"/>
                  <a:pt x="3894" y="5383"/>
                  <a:pt x="3900" y="5383"/>
                </a:cubicBezTo>
                <a:cubicBezTo>
                  <a:pt x="3989" y="5383"/>
                  <a:pt x="4072" y="5303"/>
                  <a:pt x="4072" y="5203"/>
                </a:cubicBezTo>
                <a:lnTo>
                  <a:pt x="4072" y="4536"/>
                </a:lnTo>
                <a:cubicBezTo>
                  <a:pt x="4072" y="3763"/>
                  <a:pt x="3477" y="3524"/>
                  <a:pt x="3382" y="3489"/>
                </a:cubicBezTo>
                <a:lnTo>
                  <a:pt x="2620" y="3191"/>
                </a:lnTo>
                <a:lnTo>
                  <a:pt x="2620" y="3096"/>
                </a:lnTo>
                <a:cubicBezTo>
                  <a:pt x="2834" y="2977"/>
                  <a:pt x="2977" y="2774"/>
                  <a:pt x="3048" y="2536"/>
                </a:cubicBezTo>
                <a:cubicBezTo>
                  <a:pt x="3322" y="2524"/>
                  <a:pt x="3548" y="2286"/>
                  <a:pt x="3548" y="2000"/>
                </a:cubicBezTo>
                <a:cubicBezTo>
                  <a:pt x="3548" y="1846"/>
                  <a:pt x="3465" y="1691"/>
                  <a:pt x="3346" y="1584"/>
                </a:cubicBezTo>
                <a:lnTo>
                  <a:pt x="3346" y="1262"/>
                </a:lnTo>
                <a:cubicBezTo>
                  <a:pt x="3346" y="560"/>
                  <a:pt x="2786" y="0"/>
                  <a:pt x="2084" y="0"/>
                </a:cubicBezTo>
                <a:close/>
              </a:path>
            </a:pathLst>
          </a:cu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" name="Google Shape;10437;p63">
            <a:extLst>
              <a:ext uri="{FF2B5EF4-FFF2-40B4-BE49-F238E27FC236}">
                <a16:creationId xmlns:a16="http://schemas.microsoft.com/office/drawing/2014/main" id="{8A260BBB-DB8F-8D72-C2DB-EAAE8CE97664}"/>
              </a:ext>
            </a:extLst>
          </p:cNvPr>
          <p:cNvSpPr/>
          <p:nvPr/>
        </p:nvSpPr>
        <p:spPr>
          <a:xfrm>
            <a:off x="1068303" y="2636826"/>
            <a:ext cx="692632" cy="915410"/>
          </a:xfrm>
          <a:custGeom>
            <a:avLst/>
            <a:gdLst/>
            <a:ahLst/>
            <a:cxnLst/>
            <a:rect l="l" t="t" r="r" b="b"/>
            <a:pathLst>
              <a:path w="4073" h="5383" extrusionOk="0">
                <a:moveTo>
                  <a:pt x="2084" y="369"/>
                </a:moveTo>
                <a:cubicBezTo>
                  <a:pt x="2584" y="369"/>
                  <a:pt x="2977" y="774"/>
                  <a:pt x="2977" y="1262"/>
                </a:cubicBezTo>
                <a:lnTo>
                  <a:pt x="2977" y="1381"/>
                </a:lnTo>
                <a:lnTo>
                  <a:pt x="2965" y="1381"/>
                </a:lnTo>
                <a:cubicBezTo>
                  <a:pt x="2703" y="1322"/>
                  <a:pt x="2620" y="965"/>
                  <a:pt x="2620" y="965"/>
                </a:cubicBezTo>
                <a:cubicBezTo>
                  <a:pt x="2608" y="893"/>
                  <a:pt x="2548" y="834"/>
                  <a:pt x="2477" y="810"/>
                </a:cubicBezTo>
                <a:cubicBezTo>
                  <a:pt x="2468" y="808"/>
                  <a:pt x="2458" y="807"/>
                  <a:pt x="2449" y="807"/>
                </a:cubicBezTo>
                <a:cubicBezTo>
                  <a:pt x="2385" y="807"/>
                  <a:pt x="2317" y="841"/>
                  <a:pt x="2286" y="893"/>
                </a:cubicBezTo>
                <a:cubicBezTo>
                  <a:pt x="1941" y="1369"/>
                  <a:pt x="1179" y="1369"/>
                  <a:pt x="1167" y="1369"/>
                </a:cubicBezTo>
                <a:cubicBezTo>
                  <a:pt x="1155" y="1369"/>
                  <a:pt x="1119" y="1369"/>
                  <a:pt x="1108" y="1381"/>
                </a:cubicBezTo>
                <a:lnTo>
                  <a:pt x="1108" y="1262"/>
                </a:lnTo>
                <a:cubicBezTo>
                  <a:pt x="1108" y="774"/>
                  <a:pt x="1512" y="369"/>
                  <a:pt x="2001" y="369"/>
                </a:cubicBezTo>
                <a:close/>
                <a:moveTo>
                  <a:pt x="3132" y="1905"/>
                </a:moveTo>
                <a:cubicBezTo>
                  <a:pt x="3155" y="1929"/>
                  <a:pt x="3179" y="1953"/>
                  <a:pt x="3179" y="2000"/>
                </a:cubicBezTo>
                <a:cubicBezTo>
                  <a:pt x="3179" y="2048"/>
                  <a:pt x="3144" y="2096"/>
                  <a:pt x="3120" y="2119"/>
                </a:cubicBezTo>
                <a:lnTo>
                  <a:pt x="3120" y="1905"/>
                </a:lnTo>
                <a:close/>
                <a:moveTo>
                  <a:pt x="977" y="1881"/>
                </a:moveTo>
                <a:lnTo>
                  <a:pt x="977" y="2143"/>
                </a:lnTo>
                <a:cubicBezTo>
                  <a:pt x="929" y="2108"/>
                  <a:pt x="893" y="2060"/>
                  <a:pt x="893" y="2000"/>
                </a:cubicBezTo>
                <a:cubicBezTo>
                  <a:pt x="893" y="1965"/>
                  <a:pt x="917" y="1929"/>
                  <a:pt x="941" y="1905"/>
                </a:cubicBezTo>
                <a:cubicBezTo>
                  <a:pt x="953" y="1905"/>
                  <a:pt x="953" y="1905"/>
                  <a:pt x="977" y="1881"/>
                </a:cubicBezTo>
                <a:close/>
                <a:moveTo>
                  <a:pt x="2358" y="1346"/>
                </a:moveTo>
                <a:cubicBezTo>
                  <a:pt x="2429" y="1477"/>
                  <a:pt x="2548" y="1619"/>
                  <a:pt x="2715" y="1691"/>
                </a:cubicBezTo>
                <a:lnTo>
                  <a:pt x="2715" y="2227"/>
                </a:lnTo>
                <a:cubicBezTo>
                  <a:pt x="2739" y="2572"/>
                  <a:pt x="2465" y="2834"/>
                  <a:pt x="2132" y="2834"/>
                </a:cubicBezTo>
                <a:lnTo>
                  <a:pt x="1953" y="2834"/>
                </a:lnTo>
                <a:cubicBezTo>
                  <a:pt x="1631" y="2834"/>
                  <a:pt x="1346" y="2572"/>
                  <a:pt x="1346" y="2227"/>
                </a:cubicBezTo>
                <a:lnTo>
                  <a:pt x="1346" y="1738"/>
                </a:lnTo>
                <a:cubicBezTo>
                  <a:pt x="1596" y="1703"/>
                  <a:pt x="2024" y="1619"/>
                  <a:pt x="2358" y="1346"/>
                </a:cubicBezTo>
                <a:close/>
                <a:moveTo>
                  <a:pt x="2262" y="3215"/>
                </a:moveTo>
                <a:lnTo>
                  <a:pt x="2262" y="3310"/>
                </a:lnTo>
                <a:lnTo>
                  <a:pt x="2251" y="3310"/>
                </a:lnTo>
                <a:lnTo>
                  <a:pt x="2048" y="3536"/>
                </a:lnTo>
                <a:lnTo>
                  <a:pt x="1846" y="3346"/>
                </a:lnTo>
                <a:lnTo>
                  <a:pt x="1846" y="3215"/>
                </a:lnTo>
                <a:close/>
                <a:moveTo>
                  <a:pt x="2001" y="0"/>
                </a:moveTo>
                <a:cubicBezTo>
                  <a:pt x="1298" y="0"/>
                  <a:pt x="727" y="560"/>
                  <a:pt x="727" y="1262"/>
                </a:cubicBezTo>
                <a:lnTo>
                  <a:pt x="727" y="1584"/>
                </a:lnTo>
                <a:cubicBezTo>
                  <a:pt x="608" y="1691"/>
                  <a:pt x="536" y="1846"/>
                  <a:pt x="536" y="2000"/>
                </a:cubicBezTo>
                <a:cubicBezTo>
                  <a:pt x="536" y="2286"/>
                  <a:pt x="762" y="2524"/>
                  <a:pt x="1024" y="2536"/>
                </a:cubicBezTo>
                <a:cubicBezTo>
                  <a:pt x="1108" y="2762"/>
                  <a:pt x="1262" y="2953"/>
                  <a:pt x="1465" y="3072"/>
                </a:cubicBezTo>
                <a:lnTo>
                  <a:pt x="1465" y="3179"/>
                </a:lnTo>
                <a:lnTo>
                  <a:pt x="691" y="3477"/>
                </a:lnTo>
                <a:cubicBezTo>
                  <a:pt x="608" y="3512"/>
                  <a:pt x="0" y="3751"/>
                  <a:pt x="0" y="4525"/>
                </a:cubicBezTo>
                <a:lnTo>
                  <a:pt x="0" y="5191"/>
                </a:lnTo>
                <a:cubicBezTo>
                  <a:pt x="0" y="5298"/>
                  <a:pt x="96" y="5382"/>
                  <a:pt x="191" y="5382"/>
                </a:cubicBezTo>
                <a:lnTo>
                  <a:pt x="667" y="5382"/>
                </a:lnTo>
                <a:cubicBezTo>
                  <a:pt x="774" y="5382"/>
                  <a:pt x="869" y="5298"/>
                  <a:pt x="869" y="5191"/>
                </a:cubicBezTo>
                <a:cubicBezTo>
                  <a:pt x="869" y="5084"/>
                  <a:pt x="774" y="5001"/>
                  <a:pt x="667" y="5001"/>
                </a:cubicBezTo>
                <a:lnTo>
                  <a:pt x="369" y="5001"/>
                </a:lnTo>
                <a:lnTo>
                  <a:pt x="369" y="4501"/>
                </a:lnTo>
                <a:cubicBezTo>
                  <a:pt x="369" y="3989"/>
                  <a:pt x="786" y="3834"/>
                  <a:pt x="810" y="3822"/>
                </a:cubicBezTo>
                <a:lnTo>
                  <a:pt x="822" y="3822"/>
                </a:lnTo>
                <a:lnTo>
                  <a:pt x="1536" y="3536"/>
                </a:lnTo>
                <a:lnTo>
                  <a:pt x="1905" y="3905"/>
                </a:lnTo>
                <a:cubicBezTo>
                  <a:pt x="1941" y="3941"/>
                  <a:pt x="2001" y="3965"/>
                  <a:pt x="2036" y="3965"/>
                </a:cubicBezTo>
                <a:cubicBezTo>
                  <a:pt x="2084" y="3965"/>
                  <a:pt x="2143" y="3953"/>
                  <a:pt x="2179" y="3905"/>
                </a:cubicBezTo>
                <a:lnTo>
                  <a:pt x="2536" y="3536"/>
                </a:lnTo>
                <a:lnTo>
                  <a:pt x="3251" y="3822"/>
                </a:lnTo>
                <a:lnTo>
                  <a:pt x="3263" y="3822"/>
                </a:lnTo>
                <a:cubicBezTo>
                  <a:pt x="3275" y="3822"/>
                  <a:pt x="3691" y="3989"/>
                  <a:pt x="3691" y="4501"/>
                </a:cubicBezTo>
                <a:lnTo>
                  <a:pt x="3691" y="5001"/>
                </a:lnTo>
                <a:lnTo>
                  <a:pt x="1310" y="5001"/>
                </a:lnTo>
                <a:cubicBezTo>
                  <a:pt x="1203" y="5001"/>
                  <a:pt x="1119" y="5084"/>
                  <a:pt x="1119" y="5191"/>
                </a:cubicBezTo>
                <a:cubicBezTo>
                  <a:pt x="1119" y="5298"/>
                  <a:pt x="1203" y="5382"/>
                  <a:pt x="1310" y="5382"/>
                </a:cubicBezTo>
                <a:lnTo>
                  <a:pt x="3882" y="5382"/>
                </a:lnTo>
                <a:cubicBezTo>
                  <a:pt x="3888" y="5383"/>
                  <a:pt x="3894" y="5383"/>
                  <a:pt x="3900" y="5383"/>
                </a:cubicBezTo>
                <a:cubicBezTo>
                  <a:pt x="3989" y="5383"/>
                  <a:pt x="4072" y="5303"/>
                  <a:pt x="4072" y="5203"/>
                </a:cubicBezTo>
                <a:lnTo>
                  <a:pt x="4072" y="4536"/>
                </a:lnTo>
                <a:cubicBezTo>
                  <a:pt x="4072" y="3763"/>
                  <a:pt x="3477" y="3524"/>
                  <a:pt x="3382" y="3489"/>
                </a:cubicBezTo>
                <a:lnTo>
                  <a:pt x="2620" y="3191"/>
                </a:lnTo>
                <a:lnTo>
                  <a:pt x="2620" y="3096"/>
                </a:lnTo>
                <a:cubicBezTo>
                  <a:pt x="2834" y="2977"/>
                  <a:pt x="2977" y="2774"/>
                  <a:pt x="3048" y="2536"/>
                </a:cubicBezTo>
                <a:cubicBezTo>
                  <a:pt x="3322" y="2524"/>
                  <a:pt x="3548" y="2286"/>
                  <a:pt x="3548" y="2000"/>
                </a:cubicBezTo>
                <a:cubicBezTo>
                  <a:pt x="3548" y="1846"/>
                  <a:pt x="3465" y="1691"/>
                  <a:pt x="3346" y="1584"/>
                </a:cubicBezTo>
                <a:lnTo>
                  <a:pt x="3346" y="1262"/>
                </a:lnTo>
                <a:cubicBezTo>
                  <a:pt x="3346" y="560"/>
                  <a:pt x="2786" y="0"/>
                  <a:pt x="2084" y="0"/>
                </a:cubicBezTo>
                <a:close/>
              </a:path>
            </a:pathLst>
          </a:cu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2" name="Google Shape;701;p31">
            <a:extLst>
              <a:ext uri="{FF2B5EF4-FFF2-40B4-BE49-F238E27FC236}">
                <a16:creationId xmlns:a16="http://schemas.microsoft.com/office/drawing/2014/main" id="{E33FE6C2-569A-B46B-BD6C-98FC71498CE1}"/>
              </a:ext>
            </a:extLst>
          </p:cNvPr>
          <p:cNvSpPr txBox="1">
            <a:spLocks/>
          </p:cNvSpPr>
          <p:nvPr/>
        </p:nvSpPr>
        <p:spPr>
          <a:xfrm>
            <a:off x="781881" y="2303029"/>
            <a:ext cx="1265474" cy="33379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fr-FR" sz="2000" dirty="0"/>
              <a:t>Laurentin</a:t>
            </a:r>
            <a:endParaRPr lang="fr-FR" sz="1800" dirty="0"/>
          </a:p>
        </p:txBody>
      </p:sp>
      <p:sp>
        <p:nvSpPr>
          <p:cNvPr id="34" name="Google Shape;701;p31">
            <a:extLst>
              <a:ext uri="{FF2B5EF4-FFF2-40B4-BE49-F238E27FC236}">
                <a16:creationId xmlns:a16="http://schemas.microsoft.com/office/drawing/2014/main" id="{8B366A09-5D51-2D1E-DBED-29392EFC61C4}"/>
              </a:ext>
            </a:extLst>
          </p:cNvPr>
          <p:cNvSpPr txBox="1">
            <a:spLocks/>
          </p:cNvSpPr>
          <p:nvPr/>
        </p:nvSpPr>
        <p:spPr>
          <a:xfrm>
            <a:off x="781881" y="4682681"/>
            <a:ext cx="1265474" cy="460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>
            <a:pPr marL="0" indent="0"/>
            <a:r>
              <a:rPr lang="fr-FR" sz="2000" dirty="0"/>
              <a:t>Mathis</a:t>
            </a:r>
            <a:endParaRPr lang="fr-FR" sz="1800" dirty="0"/>
          </a:p>
        </p:txBody>
      </p:sp>
      <p:sp>
        <p:nvSpPr>
          <p:cNvPr id="35" name="Google Shape;701;p31">
            <a:extLst>
              <a:ext uri="{FF2B5EF4-FFF2-40B4-BE49-F238E27FC236}">
                <a16:creationId xmlns:a16="http://schemas.microsoft.com/office/drawing/2014/main" id="{ADB7D769-4AFF-95AB-9F52-C523BF57F0E5}"/>
              </a:ext>
            </a:extLst>
          </p:cNvPr>
          <p:cNvSpPr txBox="1">
            <a:spLocks/>
          </p:cNvSpPr>
          <p:nvPr/>
        </p:nvSpPr>
        <p:spPr>
          <a:xfrm>
            <a:off x="781881" y="3450291"/>
            <a:ext cx="1265474" cy="460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>
            <a:pPr marL="0" indent="0"/>
            <a:r>
              <a:rPr lang="fr-FR" sz="2000" dirty="0"/>
              <a:t>Mathieu</a:t>
            </a:r>
            <a:endParaRPr lang="fr-FR" sz="1800" dirty="0"/>
          </a:p>
        </p:txBody>
      </p:sp>
      <p:sp>
        <p:nvSpPr>
          <p:cNvPr id="38" name="Google Shape;701;p31">
            <a:extLst>
              <a:ext uri="{FF2B5EF4-FFF2-40B4-BE49-F238E27FC236}">
                <a16:creationId xmlns:a16="http://schemas.microsoft.com/office/drawing/2014/main" id="{867AC874-7A73-6549-954D-323AA14AA37F}"/>
              </a:ext>
            </a:extLst>
          </p:cNvPr>
          <p:cNvSpPr txBox="1">
            <a:spLocks/>
          </p:cNvSpPr>
          <p:nvPr/>
        </p:nvSpPr>
        <p:spPr>
          <a:xfrm>
            <a:off x="2047355" y="1678594"/>
            <a:ext cx="4564251" cy="5098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>
            <a:pPr marL="0" indent="0" algn="l"/>
            <a:r>
              <a:rPr lang="fr-FR" sz="1400" dirty="0">
                <a:latin typeface="+mn-lt"/>
              </a:rPr>
              <a:t>Expérimenter avec un nouveau style de projet</a:t>
            </a:r>
            <a:br>
              <a:rPr lang="fr-FR" dirty="0">
                <a:latin typeface="+mn-lt"/>
              </a:rPr>
            </a:br>
            <a:r>
              <a:rPr lang="fr-FR" sz="1400" dirty="0">
                <a:latin typeface="+mn-lt"/>
              </a:rPr>
              <a:t>Produire un réel travail de R&amp;D</a:t>
            </a:r>
            <a:endParaRPr lang="fr-FR" dirty="0">
              <a:latin typeface="+mn-lt"/>
            </a:endParaRPr>
          </a:p>
        </p:txBody>
      </p:sp>
      <p:sp>
        <p:nvSpPr>
          <p:cNvPr id="39" name="Google Shape;701;p31">
            <a:extLst>
              <a:ext uri="{FF2B5EF4-FFF2-40B4-BE49-F238E27FC236}">
                <a16:creationId xmlns:a16="http://schemas.microsoft.com/office/drawing/2014/main" id="{453C5BE8-E40D-431C-B7EF-04FCF86C6AB0}"/>
              </a:ext>
            </a:extLst>
          </p:cNvPr>
          <p:cNvSpPr txBox="1">
            <a:spLocks/>
          </p:cNvSpPr>
          <p:nvPr/>
        </p:nvSpPr>
        <p:spPr>
          <a:xfrm>
            <a:off x="2047355" y="2790537"/>
            <a:ext cx="4564251" cy="5098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>
            <a:pPr marL="0" indent="0" algn="l"/>
            <a:r>
              <a:rPr lang="fr-FR" sz="1400" dirty="0">
                <a:latin typeface="+mn-lt"/>
              </a:rPr>
              <a:t>Mettre en pratique les compétences acquises en cours et en apprendre de nouvelles</a:t>
            </a:r>
            <a:endParaRPr lang="fr-FR" dirty="0">
              <a:latin typeface="+mn-lt"/>
            </a:endParaRPr>
          </a:p>
        </p:txBody>
      </p:sp>
      <p:sp>
        <p:nvSpPr>
          <p:cNvPr id="46" name="Google Shape;701;p31">
            <a:extLst>
              <a:ext uri="{FF2B5EF4-FFF2-40B4-BE49-F238E27FC236}">
                <a16:creationId xmlns:a16="http://schemas.microsoft.com/office/drawing/2014/main" id="{D9A5AB49-D42D-0C0F-08F7-F8E2DE11F5EE}"/>
              </a:ext>
            </a:extLst>
          </p:cNvPr>
          <p:cNvSpPr txBox="1">
            <a:spLocks/>
          </p:cNvSpPr>
          <p:nvPr/>
        </p:nvSpPr>
        <p:spPr>
          <a:xfrm>
            <a:off x="2047355" y="4060985"/>
            <a:ext cx="4071264" cy="829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>
            <a:pPr marL="0" indent="0" algn="l"/>
            <a:r>
              <a:rPr lang="fr-FR" sz="1400" dirty="0">
                <a:latin typeface="+mn-lt"/>
              </a:rPr>
              <a:t>Acquérir de nouvelles compétences grâce à un projet intéressant de R&amp;D dans la bonne humeur entre amis.</a:t>
            </a:r>
          </a:p>
        </p:txBody>
      </p:sp>
      <p:pic>
        <p:nvPicPr>
          <p:cNvPr id="4" name="Graphique 3">
            <a:extLst>
              <a:ext uri="{FF2B5EF4-FFF2-40B4-BE49-F238E27FC236}">
                <a16:creationId xmlns:a16="http://schemas.microsoft.com/office/drawing/2014/main" id="{614A9C22-2AE0-603A-D589-595C2C6624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99076" y="1129336"/>
            <a:ext cx="2596825" cy="3672840"/>
          </a:xfrm>
          <a:prstGeom prst="rect">
            <a:avLst/>
          </a:prstGeom>
        </p:spPr>
      </p:pic>
      <p:sp>
        <p:nvSpPr>
          <p:cNvPr id="3" name="Google Shape;709;p32">
            <a:extLst>
              <a:ext uri="{FF2B5EF4-FFF2-40B4-BE49-F238E27FC236}">
                <a16:creationId xmlns:a16="http://schemas.microsoft.com/office/drawing/2014/main" id="{EF1254D0-8E73-0FB3-4BE5-D297376D4E14}"/>
              </a:ext>
            </a:extLst>
          </p:cNvPr>
          <p:cNvSpPr txBox="1">
            <a:spLocks/>
          </p:cNvSpPr>
          <p:nvPr/>
        </p:nvSpPr>
        <p:spPr>
          <a:xfrm>
            <a:off x="508077" y="481271"/>
            <a:ext cx="3303300" cy="758862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chibsted Grotesk"/>
              <a:buNone/>
              <a:defRPr sz="60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chibsted Grotesk"/>
              <a:buNone/>
              <a:defRPr sz="6000" b="0" i="0" u="none" strike="noStrike" cap="none">
                <a:solidFill>
                  <a:schemeClr val="lt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chibsted Grotesk"/>
              <a:buNone/>
              <a:defRPr sz="6000" b="0" i="0" u="none" strike="noStrike" cap="none">
                <a:solidFill>
                  <a:schemeClr val="lt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chibsted Grotesk"/>
              <a:buNone/>
              <a:defRPr sz="6000" b="0" i="0" u="none" strike="noStrike" cap="none">
                <a:solidFill>
                  <a:schemeClr val="lt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chibsted Grotesk"/>
              <a:buNone/>
              <a:defRPr sz="6000" b="0" i="0" u="none" strike="noStrike" cap="none">
                <a:solidFill>
                  <a:schemeClr val="lt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chibsted Grotesk"/>
              <a:buNone/>
              <a:defRPr sz="6000" b="0" i="0" u="none" strike="noStrike" cap="none">
                <a:solidFill>
                  <a:schemeClr val="lt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chibsted Grotesk"/>
              <a:buNone/>
              <a:defRPr sz="6000" b="0" i="0" u="none" strike="noStrike" cap="none">
                <a:solidFill>
                  <a:schemeClr val="lt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chibsted Grotesk"/>
              <a:buNone/>
              <a:defRPr sz="6000" b="0" i="0" u="none" strike="noStrike" cap="none">
                <a:solidFill>
                  <a:schemeClr val="lt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chibsted Grotesk"/>
              <a:buNone/>
              <a:defRPr sz="6000" b="0" i="0" u="none" strike="noStrike" cap="none">
                <a:solidFill>
                  <a:schemeClr val="lt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9pPr>
          </a:lstStyle>
          <a:p>
            <a:pPr algn="l"/>
            <a:r>
              <a:rPr lang="en" sz="4800" dirty="0"/>
              <a:t>01</a:t>
            </a:r>
            <a:endParaRPr lang="en" dirty="0"/>
          </a:p>
        </p:txBody>
      </p:sp>
      <p:sp>
        <p:nvSpPr>
          <p:cNvPr id="6" name="Google Shape;708;p32">
            <a:extLst>
              <a:ext uri="{FF2B5EF4-FFF2-40B4-BE49-F238E27FC236}">
                <a16:creationId xmlns:a16="http://schemas.microsoft.com/office/drawing/2014/main" id="{96BA2E43-539A-DF01-02F1-7FC6F2CAD8B5}"/>
              </a:ext>
            </a:extLst>
          </p:cNvPr>
          <p:cNvSpPr txBox="1">
            <a:spLocks/>
          </p:cNvSpPr>
          <p:nvPr/>
        </p:nvSpPr>
        <p:spPr>
          <a:xfrm>
            <a:off x="1446511" y="551966"/>
            <a:ext cx="2354774" cy="617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chibsted Grotesk"/>
              <a:buNone/>
              <a:defRPr sz="30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chibsted Grotesk"/>
              <a:buNone/>
              <a:defRPr sz="30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chibsted Grotesk"/>
              <a:buNone/>
              <a:defRPr sz="30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chibsted Grotesk"/>
              <a:buNone/>
              <a:defRPr sz="30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chibsted Grotesk"/>
              <a:buNone/>
              <a:defRPr sz="30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chibsted Grotesk"/>
              <a:buNone/>
              <a:defRPr sz="30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chibsted Grotesk"/>
              <a:buNone/>
              <a:defRPr sz="30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chibsted Grotesk"/>
              <a:buNone/>
              <a:defRPr sz="30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chibsted Grotesk"/>
              <a:buNone/>
              <a:defRPr sz="30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9pPr>
          </a:lstStyle>
          <a:p>
            <a:r>
              <a:rPr lang="fr-FR" sz="3600" dirty="0"/>
              <a:t>Genèse</a:t>
            </a:r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21016651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7">
          <a:extLst>
            <a:ext uri="{FF2B5EF4-FFF2-40B4-BE49-F238E27FC236}">
              <a16:creationId xmlns:a16="http://schemas.microsoft.com/office/drawing/2014/main" id="{1E965AB8-D085-1814-A500-6B53EFF955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709;p32">
            <a:extLst>
              <a:ext uri="{FF2B5EF4-FFF2-40B4-BE49-F238E27FC236}">
                <a16:creationId xmlns:a16="http://schemas.microsoft.com/office/drawing/2014/main" id="{F6DB31A5-C943-3BF3-4DFD-D652F96C879B}"/>
              </a:ext>
            </a:extLst>
          </p:cNvPr>
          <p:cNvSpPr txBox="1">
            <a:spLocks/>
          </p:cNvSpPr>
          <p:nvPr/>
        </p:nvSpPr>
        <p:spPr>
          <a:xfrm>
            <a:off x="5288862" y="1410220"/>
            <a:ext cx="1097400" cy="1097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chibsted Grotesk"/>
              <a:buNone/>
              <a:defRPr sz="60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chibsted Grotesk"/>
              <a:buNone/>
              <a:defRPr sz="6000" b="0" i="0" u="none" strike="noStrike" cap="none">
                <a:solidFill>
                  <a:schemeClr val="lt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chibsted Grotesk"/>
              <a:buNone/>
              <a:defRPr sz="6000" b="0" i="0" u="none" strike="noStrike" cap="none">
                <a:solidFill>
                  <a:schemeClr val="lt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chibsted Grotesk"/>
              <a:buNone/>
              <a:defRPr sz="6000" b="0" i="0" u="none" strike="noStrike" cap="none">
                <a:solidFill>
                  <a:schemeClr val="lt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chibsted Grotesk"/>
              <a:buNone/>
              <a:defRPr sz="6000" b="0" i="0" u="none" strike="noStrike" cap="none">
                <a:solidFill>
                  <a:schemeClr val="lt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chibsted Grotesk"/>
              <a:buNone/>
              <a:defRPr sz="6000" b="0" i="0" u="none" strike="noStrike" cap="none">
                <a:solidFill>
                  <a:schemeClr val="lt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chibsted Grotesk"/>
              <a:buNone/>
              <a:defRPr sz="6000" b="0" i="0" u="none" strike="noStrike" cap="none">
                <a:solidFill>
                  <a:schemeClr val="lt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chibsted Grotesk"/>
              <a:buNone/>
              <a:defRPr sz="6000" b="0" i="0" u="none" strike="noStrike" cap="none">
                <a:solidFill>
                  <a:schemeClr val="lt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chibsted Grotesk"/>
              <a:buNone/>
              <a:defRPr sz="6000" b="0" i="0" u="none" strike="noStrike" cap="none">
                <a:solidFill>
                  <a:schemeClr val="lt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9pPr>
          </a:lstStyle>
          <a:p>
            <a:r>
              <a:rPr lang="en" dirty="0"/>
              <a:t>02</a:t>
            </a:r>
          </a:p>
        </p:txBody>
      </p:sp>
      <p:sp>
        <p:nvSpPr>
          <p:cNvPr id="49" name="Google Shape;708;p32">
            <a:extLst>
              <a:ext uri="{FF2B5EF4-FFF2-40B4-BE49-F238E27FC236}">
                <a16:creationId xmlns:a16="http://schemas.microsoft.com/office/drawing/2014/main" id="{F5C2E95E-BCB2-B45C-ECCE-4C52390F389B}"/>
              </a:ext>
            </a:extLst>
          </p:cNvPr>
          <p:cNvSpPr txBox="1">
            <a:spLocks/>
          </p:cNvSpPr>
          <p:nvPr/>
        </p:nvSpPr>
        <p:spPr>
          <a:xfrm>
            <a:off x="3364501" y="2571750"/>
            <a:ext cx="4946122" cy="15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chibsted Grotesk"/>
              <a:buNone/>
              <a:defRPr sz="45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chibsted Grotesk"/>
              <a:buNone/>
              <a:defRPr sz="36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chibsted Grotesk"/>
              <a:buNone/>
              <a:defRPr sz="36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chibsted Grotesk"/>
              <a:buNone/>
              <a:defRPr sz="36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chibsted Grotesk"/>
              <a:buNone/>
              <a:defRPr sz="36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chibsted Grotesk"/>
              <a:buNone/>
              <a:defRPr sz="36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chibsted Grotesk"/>
              <a:buNone/>
              <a:defRPr sz="36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chibsted Grotesk"/>
              <a:buNone/>
              <a:defRPr sz="36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chibsted Grotesk"/>
              <a:buNone/>
              <a:defRPr sz="36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9pPr>
          </a:lstStyle>
          <a:p>
            <a:r>
              <a:rPr lang="fr-FR" sz="4800" dirty="0"/>
              <a:t>Phase 0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810005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4">
          <a:extLst>
            <a:ext uri="{FF2B5EF4-FFF2-40B4-BE49-F238E27FC236}">
              <a16:creationId xmlns:a16="http://schemas.microsoft.com/office/drawing/2014/main" id="{C26A58C2-F36A-8F1C-2056-C3B814ACB8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17;p33">
            <a:extLst>
              <a:ext uri="{FF2B5EF4-FFF2-40B4-BE49-F238E27FC236}">
                <a16:creationId xmlns:a16="http://schemas.microsoft.com/office/drawing/2014/main" id="{84B24EB6-EF34-3604-02E1-7F71100AD138}"/>
              </a:ext>
            </a:extLst>
          </p:cNvPr>
          <p:cNvSpPr txBox="1">
            <a:spLocks/>
          </p:cNvSpPr>
          <p:nvPr/>
        </p:nvSpPr>
        <p:spPr>
          <a:xfrm>
            <a:off x="4906990" y="3330210"/>
            <a:ext cx="3114610" cy="44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>
            <a:pPr marL="228600" indent="-228600" algn="l">
              <a:lnSpc>
                <a:spcPct val="150000"/>
              </a:lnSpc>
              <a:buFont typeface="+mj-lt"/>
              <a:buAutoNum type="arabicPeriod" startAt="3"/>
            </a:pPr>
            <a:r>
              <a:rPr lang="fr-FR" dirty="0">
                <a:latin typeface="+mj-lt"/>
              </a:rPr>
              <a:t>Phase 3) Clôture </a:t>
            </a:r>
            <a:r>
              <a:rPr lang="fr-FR" dirty="0">
                <a:latin typeface="+mj-lt"/>
                <a:sym typeface="Wingdings" panose="05000000000000000000" pitchFamily="2" charset="2"/>
              </a:rPr>
              <a:t> CONCLURE</a:t>
            </a:r>
          </a:p>
        </p:txBody>
      </p:sp>
      <p:sp>
        <p:nvSpPr>
          <p:cNvPr id="706" name="Google Shape;717;p33">
            <a:extLst>
              <a:ext uri="{FF2B5EF4-FFF2-40B4-BE49-F238E27FC236}">
                <a16:creationId xmlns:a16="http://schemas.microsoft.com/office/drawing/2014/main" id="{962B125E-CB6B-8B5A-B61E-0AEC23AA6740}"/>
              </a:ext>
            </a:extLst>
          </p:cNvPr>
          <p:cNvSpPr txBox="1">
            <a:spLocks/>
          </p:cNvSpPr>
          <p:nvPr/>
        </p:nvSpPr>
        <p:spPr>
          <a:xfrm>
            <a:off x="4906990" y="3057534"/>
            <a:ext cx="3200690" cy="44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>
            <a:pPr marL="228600" indent="-228600" algn="l">
              <a:lnSpc>
                <a:spcPct val="150000"/>
              </a:lnSpc>
              <a:buFont typeface="+mj-lt"/>
              <a:buAutoNum type="arabicPeriod" startAt="2"/>
            </a:pPr>
            <a:r>
              <a:rPr lang="fr-FR" dirty="0">
                <a:latin typeface="+mj-lt"/>
              </a:rPr>
              <a:t>Phase 2) Mise en œuvre </a:t>
            </a:r>
            <a:r>
              <a:rPr lang="fr-FR" dirty="0">
                <a:latin typeface="+mj-lt"/>
                <a:sym typeface="Wingdings" panose="05000000000000000000" pitchFamily="2" charset="2"/>
              </a:rPr>
              <a:t> CONDUIRE</a:t>
            </a:r>
          </a:p>
        </p:txBody>
      </p:sp>
      <p:sp>
        <p:nvSpPr>
          <p:cNvPr id="705" name="Google Shape;717;p33">
            <a:extLst>
              <a:ext uri="{FF2B5EF4-FFF2-40B4-BE49-F238E27FC236}">
                <a16:creationId xmlns:a16="http://schemas.microsoft.com/office/drawing/2014/main" id="{68EE1798-9C36-984E-3BA4-A2C01BE02EB4}"/>
              </a:ext>
            </a:extLst>
          </p:cNvPr>
          <p:cNvSpPr txBox="1">
            <a:spLocks/>
          </p:cNvSpPr>
          <p:nvPr/>
        </p:nvSpPr>
        <p:spPr>
          <a:xfrm>
            <a:off x="4907436" y="2780225"/>
            <a:ext cx="2925924" cy="44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fr-FR" dirty="0">
                <a:latin typeface="+mj-lt"/>
              </a:rPr>
              <a:t>Phase 1) Avant-Projet </a:t>
            </a:r>
            <a:r>
              <a:rPr lang="fr-FR" dirty="0">
                <a:latin typeface="+mj-lt"/>
                <a:sym typeface="Wingdings" panose="05000000000000000000" pitchFamily="2" charset="2"/>
              </a:rPr>
              <a:t> CADRER</a:t>
            </a:r>
          </a:p>
        </p:txBody>
      </p:sp>
      <p:sp>
        <p:nvSpPr>
          <p:cNvPr id="704" name="Google Shape;718;p33">
            <a:extLst>
              <a:ext uri="{FF2B5EF4-FFF2-40B4-BE49-F238E27FC236}">
                <a16:creationId xmlns:a16="http://schemas.microsoft.com/office/drawing/2014/main" id="{12A0267F-8759-9049-23FE-3E7AAC5FE091}"/>
              </a:ext>
            </a:extLst>
          </p:cNvPr>
          <p:cNvSpPr txBox="1">
            <a:spLocks/>
          </p:cNvSpPr>
          <p:nvPr/>
        </p:nvSpPr>
        <p:spPr>
          <a:xfrm>
            <a:off x="857491" y="2781773"/>
            <a:ext cx="4061462" cy="130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>
            <a:pPr marL="0" indent="0" algn="l">
              <a:lnSpc>
                <a:spcPct val="150000"/>
              </a:lnSpc>
            </a:pPr>
            <a:r>
              <a:rPr lang="fr-FR" dirty="0">
                <a:solidFill>
                  <a:srgbClr val="00B050"/>
                </a:solidFill>
                <a:latin typeface="+mj-lt"/>
              </a:rPr>
              <a:t>	</a:t>
            </a:r>
            <a:r>
              <a:rPr lang="fr-FR" dirty="0">
                <a:solidFill>
                  <a:srgbClr val="00B050"/>
                </a:solidFill>
                <a:latin typeface="+mj-lt"/>
                <a:sym typeface="Wingdings" panose="05000000000000000000" pitchFamily="2" charset="2"/>
              </a:rPr>
              <a:t> Projet étudiant</a:t>
            </a:r>
          </a:p>
          <a:p>
            <a:pPr marL="0" indent="0" algn="l" defTabSz="625475">
              <a:lnSpc>
                <a:spcPct val="150000"/>
              </a:lnSpc>
            </a:pPr>
            <a:r>
              <a:rPr lang="fr-FR" dirty="0">
                <a:solidFill>
                  <a:srgbClr val="00B050"/>
                </a:solidFill>
                <a:latin typeface="+mj-lt"/>
                <a:sym typeface="Wingdings" panose="05000000000000000000" pitchFamily="2" charset="2"/>
              </a:rPr>
              <a:t>	 500€ de fonds personnels max</a:t>
            </a:r>
          </a:p>
          <a:p>
            <a:pPr marL="0" indent="0" algn="l" defTabSz="625475">
              <a:lnSpc>
                <a:spcPct val="150000"/>
              </a:lnSpc>
              <a:tabLst>
                <a:tab pos="898525" algn="l"/>
              </a:tabLst>
            </a:pPr>
            <a:r>
              <a:rPr lang="fr-FR" dirty="0">
                <a:solidFill>
                  <a:srgbClr val="00B050"/>
                </a:solidFill>
                <a:latin typeface="+mj-lt"/>
                <a:sym typeface="Wingdings" panose="05000000000000000000" pitchFamily="2" charset="2"/>
              </a:rPr>
              <a:t>	 01 février au 20 juin 2025</a:t>
            </a:r>
          </a:p>
          <a:p>
            <a:pPr marL="0" indent="0" algn="l" defTabSz="625475">
              <a:lnSpc>
                <a:spcPct val="150000"/>
              </a:lnSpc>
              <a:tabLst>
                <a:tab pos="1790700" algn="l"/>
              </a:tabLst>
            </a:pPr>
            <a:r>
              <a:rPr lang="fr-FR" dirty="0">
                <a:solidFill>
                  <a:srgbClr val="00B050"/>
                </a:solidFill>
                <a:latin typeface="+mj-lt"/>
                <a:sym typeface="Wingdings" panose="05000000000000000000" pitchFamily="2" charset="2"/>
              </a:rPr>
              <a:t>	 </a:t>
            </a:r>
            <a:r>
              <a:rPr lang="fr-FR" dirty="0" err="1">
                <a:solidFill>
                  <a:srgbClr val="00B050"/>
                </a:solidFill>
                <a:latin typeface="+mj-lt"/>
                <a:sym typeface="Wingdings" panose="05000000000000000000" pitchFamily="2" charset="2"/>
              </a:rPr>
              <a:t>IUT+Professeurs+Joueurs</a:t>
            </a:r>
            <a:endParaRPr lang="fr-FR" dirty="0">
              <a:solidFill>
                <a:srgbClr val="00B050"/>
              </a:solidFill>
              <a:latin typeface="+mj-lt"/>
            </a:endParaRPr>
          </a:p>
        </p:txBody>
      </p:sp>
      <p:sp>
        <p:nvSpPr>
          <p:cNvPr id="14" name="Google Shape;709;p32">
            <a:extLst>
              <a:ext uri="{FF2B5EF4-FFF2-40B4-BE49-F238E27FC236}">
                <a16:creationId xmlns:a16="http://schemas.microsoft.com/office/drawing/2014/main" id="{578BACC3-E3F6-6AD2-8F85-8510BE438A38}"/>
              </a:ext>
            </a:extLst>
          </p:cNvPr>
          <p:cNvSpPr txBox="1">
            <a:spLocks/>
          </p:cNvSpPr>
          <p:nvPr/>
        </p:nvSpPr>
        <p:spPr>
          <a:xfrm>
            <a:off x="511121" y="305320"/>
            <a:ext cx="3307381" cy="758862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chibsted Grotesk"/>
              <a:buNone/>
              <a:defRPr sz="60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chibsted Grotesk"/>
              <a:buNone/>
              <a:defRPr sz="6000" b="0" i="0" u="none" strike="noStrike" cap="none">
                <a:solidFill>
                  <a:schemeClr val="lt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chibsted Grotesk"/>
              <a:buNone/>
              <a:defRPr sz="6000" b="0" i="0" u="none" strike="noStrike" cap="none">
                <a:solidFill>
                  <a:schemeClr val="lt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chibsted Grotesk"/>
              <a:buNone/>
              <a:defRPr sz="6000" b="0" i="0" u="none" strike="noStrike" cap="none">
                <a:solidFill>
                  <a:schemeClr val="lt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chibsted Grotesk"/>
              <a:buNone/>
              <a:defRPr sz="6000" b="0" i="0" u="none" strike="noStrike" cap="none">
                <a:solidFill>
                  <a:schemeClr val="lt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chibsted Grotesk"/>
              <a:buNone/>
              <a:defRPr sz="6000" b="0" i="0" u="none" strike="noStrike" cap="none">
                <a:solidFill>
                  <a:schemeClr val="lt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chibsted Grotesk"/>
              <a:buNone/>
              <a:defRPr sz="6000" b="0" i="0" u="none" strike="noStrike" cap="none">
                <a:solidFill>
                  <a:schemeClr val="lt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chibsted Grotesk"/>
              <a:buNone/>
              <a:defRPr sz="6000" b="0" i="0" u="none" strike="noStrike" cap="none">
                <a:solidFill>
                  <a:schemeClr val="lt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chibsted Grotesk"/>
              <a:buNone/>
              <a:defRPr sz="6000" b="0" i="0" u="none" strike="noStrike" cap="none">
                <a:solidFill>
                  <a:schemeClr val="lt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9pPr>
          </a:lstStyle>
          <a:p>
            <a:pPr algn="l"/>
            <a:r>
              <a:rPr lang="en" sz="4800" dirty="0"/>
              <a:t>02</a:t>
            </a:r>
          </a:p>
        </p:txBody>
      </p:sp>
      <p:sp>
        <p:nvSpPr>
          <p:cNvPr id="15" name="Google Shape;708;p32">
            <a:extLst>
              <a:ext uri="{FF2B5EF4-FFF2-40B4-BE49-F238E27FC236}">
                <a16:creationId xmlns:a16="http://schemas.microsoft.com/office/drawing/2014/main" id="{D27886A5-9AB1-4341-AA0C-DF46B3F449B3}"/>
              </a:ext>
            </a:extLst>
          </p:cNvPr>
          <p:cNvSpPr txBox="1">
            <a:spLocks/>
          </p:cNvSpPr>
          <p:nvPr/>
        </p:nvSpPr>
        <p:spPr>
          <a:xfrm>
            <a:off x="1726201" y="401762"/>
            <a:ext cx="1952670" cy="5659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chibsted Grotesk"/>
              <a:buNone/>
              <a:defRPr sz="45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chibsted Grotesk"/>
              <a:buNone/>
              <a:defRPr sz="36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chibsted Grotesk"/>
              <a:buNone/>
              <a:defRPr sz="36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chibsted Grotesk"/>
              <a:buNone/>
              <a:defRPr sz="36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chibsted Grotesk"/>
              <a:buNone/>
              <a:defRPr sz="36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chibsted Grotesk"/>
              <a:buNone/>
              <a:defRPr sz="36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chibsted Grotesk"/>
              <a:buNone/>
              <a:defRPr sz="36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chibsted Grotesk"/>
              <a:buNone/>
              <a:defRPr sz="36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chibsted Grotesk"/>
              <a:buNone/>
              <a:defRPr sz="3600" b="0" i="0" u="none" strike="noStrike" cap="non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9pPr>
          </a:lstStyle>
          <a:p>
            <a:r>
              <a:rPr lang="fr-FR" sz="3600" dirty="0"/>
              <a:t>Phase 0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2404D620-7FD1-ED13-1F4A-F4D21DCE9BDA}"/>
              </a:ext>
            </a:extLst>
          </p:cNvPr>
          <p:cNvSpPr txBox="1"/>
          <p:nvPr/>
        </p:nvSpPr>
        <p:spPr>
          <a:xfrm>
            <a:off x="4891750" y="381264"/>
            <a:ext cx="390172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800" b="0" i="0" u="none" strike="noStrike" baseline="0" dirty="0">
                <a:latin typeface="+mj-lt"/>
              </a:rPr>
              <a:t>« R1-03 Vie de l’entreprise : Introduction à la Gestion de Projet »</a:t>
            </a:r>
            <a:endParaRPr lang="fr-FR" sz="1800" dirty="0">
              <a:latin typeface="+mj-lt"/>
            </a:endParaRPr>
          </a:p>
        </p:txBody>
      </p:sp>
      <p:grpSp>
        <p:nvGrpSpPr>
          <p:cNvPr id="29" name="Groupe 28">
            <a:extLst>
              <a:ext uri="{FF2B5EF4-FFF2-40B4-BE49-F238E27FC236}">
                <a16:creationId xmlns:a16="http://schemas.microsoft.com/office/drawing/2014/main" id="{A03CEE41-9747-8F62-4452-10543EDDB2FA}"/>
              </a:ext>
            </a:extLst>
          </p:cNvPr>
          <p:cNvGrpSpPr/>
          <p:nvPr/>
        </p:nvGrpSpPr>
        <p:grpSpPr>
          <a:xfrm>
            <a:off x="4160091" y="305320"/>
            <a:ext cx="758862" cy="758862"/>
            <a:chOff x="1794065" y="2074585"/>
            <a:chExt cx="672300" cy="672300"/>
          </a:xfrm>
        </p:grpSpPr>
        <p:sp>
          <p:nvSpPr>
            <p:cNvPr id="20" name="Google Shape;754;p34">
              <a:extLst>
                <a:ext uri="{FF2B5EF4-FFF2-40B4-BE49-F238E27FC236}">
                  <a16:creationId xmlns:a16="http://schemas.microsoft.com/office/drawing/2014/main" id="{3A8BE623-4279-6F25-E329-1F7C030B9E88}"/>
                </a:ext>
              </a:extLst>
            </p:cNvPr>
            <p:cNvSpPr/>
            <p:nvPr/>
          </p:nvSpPr>
          <p:spPr>
            <a:xfrm>
              <a:off x="1794065" y="2074585"/>
              <a:ext cx="672300" cy="672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gtree"/>
                <a:ea typeface="Figtree"/>
                <a:cs typeface="Figtree"/>
                <a:sym typeface="Figtree"/>
              </a:endParaRPr>
            </a:p>
          </p:txBody>
        </p:sp>
        <p:grpSp>
          <p:nvGrpSpPr>
            <p:cNvPr id="21" name="Google Shape;11039;p64">
              <a:extLst>
                <a:ext uri="{FF2B5EF4-FFF2-40B4-BE49-F238E27FC236}">
                  <a16:creationId xmlns:a16="http://schemas.microsoft.com/office/drawing/2014/main" id="{7DB1467B-69B4-B57D-24DA-AE68BE92AFA7}"/>
                </a:ext>
              </a:extLst>
            </p:cNvPr>
            <p:cNvGrpSpPr/>
            <p:nvPr/>
          </p:nvGrpSpPr>
          <p:grpSpPr>
            <a:xfrm>
              <a:off x="1967422" y="2147855"/>
              <a:ext cx="394778" cy="480040"/>
              <a:chOff x="1767069" y="3360146"/>
              <a:chExt cx="286324" cy="348163"/>
            </a:xfrm>
            <a:solidFill>
              <a:srgbClr val="27263D"/>
            </a:solidFill>
          </p:grpSpPr>
          <p:sp>
            <p:nvSpPr>
              <p:cNvPr id="22" name="Google Shape;11040;p64">
                <a:extLst>
                  <a:ext uri="{FF2B5EF4-FFF2-40B4-BE49-F238E27FC236}">
                    <a16:creationId xmlns:a16="http://schemas.microsoft.com/office/drawing/2014/main" id="{01A67EEF-D7AB-0C36-40B4-D956751113A6}"/>
                  </a:ext>
                </a:extLst>
              </p:cNvPr>
              <p:cNvSpPr/>
              <p:nvPr/>
            </p:nvSpPr>
            <p:spPr>
              <a:xfrm>
                <a:off x="1767069" y="3404277"/>
                <a:ext cx="228223" cy="304033"/>
              </a:xfrm>
              <a:custGeom>
                <a:avLst/>
                <a:gdLst/>
                <a:ahLst/>
                <a:cxnLst/>
                <a:rect l="l" t="t" r="r" b="b"/>
                <a:pathLst>
                  <a:path w="7204" h="9597" extrusionOk="0">
                    <a:moveTo>
                      <a:pt x="2072" y="7537"/>
                    </a:moveTo>
                    <a:lnTo>
                      <a:pt x="2072" y="9049"/>
                    </a:lnTo>
                    <a:lnTo>
                      <a:pt x="572" y="7537"/>
                    </a:lnTo>
                    <a:close/>
                    <a:moveTo>
                      <a:pt x="167" y="0"/>
                    </a:moveTo>
                    <a:cubicBezTo>
                      <a:pt x="72" y="0"/>
                      <a:pt x="0" y="72"/>
                      <a:pt x="0" y="155"/>
                    </a:cubicBezTo>
                    <a:lnTo>
                      <a:pt x="0" y="7382"/>
                    </a:lnTo>
                    <a:cubicBezTo>
                      <a:pt x="0" y="7418"/>
                      <a:pt x="12" y="7465"/>
                      <a:pt x="48" y="7501"/>
                    </a:cubicBezTo>
                    <a:lnTo>
                      <a:pt x="2096" y="9549"/>
                    </a:lnTo>
                    <a:cubicBezTo>
                      <a:pt x="2132" y="9585"/>
                      <a:pt x="2179" y="9597"/>
                      <a:pt x="2215" y="9597"/>
                    </a:cubicBezTo>
                    <a:lnTo>
                      <a:pt x="7025" y="9597"/>
                    </a:lnTo>
                    <a:cubicBezTo>
                      <a:pt x="7120" y="9597"/>
                      <a:pt x="7192" y="9513"/>
                      <a:pt x="7192" y="9430"/>
                    </a:cubicBezTo>
                    <a:lnTo>
                      <a:pt x="7192" y="7811"/>
                    </a:lnTo>
                    <a:cubicBezTo>
                      <a:pt x="7204" y="7715"/>
                      <a:pt x="7132" y="7644"/>
                      <a:pt x="7037" y="7644"/>
                    </a:cubicBezTo>
                    <a:cubicBezTo>
                      <a:pt x="6954" y="7644"/>
                      <a:pt x="6882" y="7715"/>
                      <a:pt x="6882" y="7811"/>
                    </a:cubicBezTo>
                    <a:lnTo>
                      <a:pt x="6882" y="9263"/>
                    </a:lnTo>
                    <a:lnTo>
                      <a:pt x="2382" y="9263"/>
                    </a:lnTo>
                    <a:lnTo>
                      <a:pt x="2382" y="7382"/>
                    </a:lnTo>
                    <a:cubicBezTo>
                      <a:pt x="2382" y="7287"/>
                      <a:pt x="2310" y="7215"/>
                      <a:pt x="2215" y="7215"/>
                    </a:cubicBezTo>
                    <a:lnTo>
                      <a:pt x="334" y="7215"/>
                    </a:lnTo>
                    <a:lnTo>
                      <a:pt x="334" y="322"/>
                    </a:lnTo>
                    <a:lnTo>
                      <a:pt x="1858" y="322"/>
                    </a:lnTo>
                    <a:cubicBezTo>
                      <a:pt x="1953" y="322"/>
                      <a:pt x="2024" y="250"/>
                      <a:pt x="2024" y="155"/>
                    </a:cubicBezTo>
                    <a:cubicBezTo>
                      <a:pt x="2024" y="72"/>
                      <a:pt x="1953" y="0"/>
                      <a:pt x="185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11041;p64">
                <a:extLst>
                  <a:ext uri="{FF2B5EF4-FFF2-40B4-BE49-F238E27FC236}">
                    <a16:creationId xmlns:a16="http://schemas.microsoft.com/office/drawing/2014/main" id="{63120D7A-3655-A7E9-70BC-112B9A7203FB}"/>
                  </a:ext>
                </a:extLst>
              </p:cNvPr>
              <p:cNvSpPr/>
              <p:nvPr/>
            </p:nvSpPr>
            <p:spPr>
              <a:xfrm>
                <a:off x="1799509" y="3360146"/>
                <a:ext cx="253884" cy="276883"/>
              </a:xfrm>
              <a:custGeom>
                <a:avLst/>
                <a:gdLst/>
                <a:ahLst/>
                <a:cxnLst/>
                <a:rect l="l" t="t" r="r" b="b"/>
                <a:pathLst>
                  <a:path w="8014" h="8740" extrusionOk="0">
                    <a:moveTo>
                      <a:pt x="4406" y="3751"/>
                    </a:moveTo>
                    <a:cubicBezTo>
                      <a:pt x="4525" y="3870"/>
                      <a:pt x="4680" y="3965"/>
                      <a:pt x="4822" y="4048"/>
                    </a:cubicBezTo>
                    <a:lnTo>
                      <a:pt x="4822" y="4132"/>
                    </a:lnTo>
                    <a:lnTo>
                      <a:pt x="334" y="4132"/>
                    </a:lnTo>
                    <a:lnTo>
                      <a:pt x="334" y="3751"/>
                    </a:lnTo>
                    <a:close/>
                    <a:moveTo>
                      <a:pt x="5870" y="0"/>
                    </a:moveTo>
                    <a:cubicBezTo>
                      <a:pt x="4941" y="0"/>
                      <a:pt x="4156" y="583"/>
                      <a:pt x="3846" y="1405"/>
                    </a:cubicBezTo>
                    <a:lnTo>
                      <a:pt x="1477" y="1405"/>
                    </a:lnTo>
                    <a:cubicBezTo>
                      <a:pt x="1393" y="1405"/>
                      <a:pt x="1310" y="1476"/>
                      <a:pt x="1310" y="1572"/>
                    </a:cubicBezTo>
                    <a:cubicBezTo>
                      <a:pt x="1310" y="1655"/>
                      <a:pt x="1393" y="1726"/>
                      <a:pt x="1477" y="1726"/>
                    </a:cubicBezTo>
                    <a:lnTo>
                      <a:pt x="3739" y="1726"/>
                    </a:lnTo>
                    <a:cubicBezTo>
                      <a:pt x="3715" y="1869"/>
                      <a:pt x="3691" y="2012"/>
                      <a:pt x="3691" y="2167"/>
                    </a:cubicBezTo>
                    <a:cubicBezTo>
                      <a:pt x="3691" y="2643"/>
                      <a:pt x="3858" y="3084"/>
                      <a:pt x="4108" y="3441"/>
                    </a:cubicBezTo>
                    <a:lnTo>
                      <a:pt x="167" y="3441"/>
                    </a:lnTo>
                    <a:cubicBezTo>
                      <a:pt x="84" y="3441"/>
                      <a:pt x="0" y="3512"/>
                      <a:pt x="0" y="3608"/>
                    </a:cubicBezTo>
                    <a:lnTo>
                      <a:pt x="0" y="4310"/>
                    </a:lnTo>
                    <a:cubicBezTo>
                      <a:pt x="0" y="4393"/>
                      <a:pt x="84" y="4465"/>
                      <a:pt x="167" y="4465"/>
                    </a:cubicBezTo>
                    <a:lnTo>
                      <a:pt x="4977" y="4465"/>
                    </a:lnTo>
                    <a:cubicBezTo>
                      <a:pt x="5061" y="4465"/>
                      <a:pt x="5144" y="4393"/>
                      <a:pt x="5144" y="4310"/>
                    </a:cubicBezTo>
                    <a:lnTo>
                      <a:pt x="5144" y="4203"/>
                    </a:lnTo>
                    <a:cubicBezTo>
                      <a:pt x="5358" y="4274"/>
                      <a:pt x="5596" y="4322"/>
                      <a:pt x="5834" y="4322"/>
                    </a:cubicBezTo>
                    <a:lnTo>
                      <a:pt x="5834" y="8573"/>
                    </a:lnTo>
                    <a:cubicBezTo>
                      <a:pt x="5834" y="8668"/>
                      <a:pt x="5918" y="8739"/>
                      <a:pt x="6001" y="8739"/>
                    </a:cubicBezTo>
                    <a:cubicBezTo>
                      <a:pt x="6096" y="8739"/>
                      <a:pt x="6168" y="8668"/>
                      <a:pt x="6168" y="8573"/>
                    </a:cubicBezTo>
                    <a:lnTo>
                      <a:pt x="6168" y="4286"/>
                    </a:lnTo>
                    <a:cubicBezTo>
                      <a:pt x="6549" y="4227"/>
                      <a:pt x="6906" y="4084"/>
                      <a:pt x="7204" y="3834"/>
                    </a:cubicBezTo>
                    <a:cubicBezTo>
                      <a:pt x="7585" y="3512"/>
                      <a:pt x="7847" y="3096"/>
                      <a:pt x="7954" y="2619"/>
                    </a:cubicBezTo>
                    <a:cubicBezTo>
                      <a:pt x="7978" y="2536"/>
                      <a:pt x="7918" y="2441"/>
                      <a:pt x="7835" y="2429"/>
                    </a:cubicBezTo>
                    <a:cubicBezTo>
                      <a:pt x="7825" y="2428"/>
                      <a:pt x="7815" y="2427"/>
                      <a:pt x="7806" y="2427"/>
                    </a:cubicBezTo>
                    <a:cubicBezTo>
                      <a:pt x="7723" y="2427"/>
                      <a:pt x="7655" y="2473"/>
                      <a:pt x="7644" y="2548"/>
                    </a:cubicBezTo>
                    <a:cubicBezTo>
                      <a:pt x="7466" y="3381"/>
                      <a:pt x="6704" y="3989"/>
                      <a:pt x="5858" y="3989"/>
                    </a:cubicBezTo>
                    <a:cubicBezTo>
                      <a:pt x="4846" y="3989"/>
                      <a:pt x="4025" y="3179"/>
                      <a:pt x="4025" y="2167"/>
                    </a:cubicBezTo>
                    <a:cubicBezTo>
                      <a:pt x="4025" y="1155"/>
                      <a:pt x="4846" y="333"/>
                      <a:pt x="5858" y="333"/>
                    </a:cubicBezTo>
                    <a:cubicBezTo>
                      <a:pt x="6787" y="333"/>
                      <a:pt x="7585" y="1048"/>
                      <a:pt x="7680" y="1965"/>
                    </a:cubicBezTo>
                    <a:cubicBezTo>
                      <a:pt x="7704" y="2060"/>
                      <a:pt x="7775" y="2119"/>
                      <a:pt x="7858" y="2119"/>
                    </a:cubicBezTo>
                    <a:cubicBezTo>
                      <a:pt x="7954" y="2107"/>
                      <a:pt x="8013" y="2024"/>
                      <a:pt x="8013" y="1941"/>
                    </a:cubicBezTo>
                    <a:cubicBezTo>
                      <a:pt x="7954" y="1417"/>
                      <a:pt x="7716" y="929"/>
                      <a:pt x="7311" y="572"/>
                    </a:cubicBezTo>
                    <a:cubicBezTo>
                      <a:pt x="6906" y="214"/>
                      <a:pt x="6406" y="0"/>
                      <a:pt x="587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11042;p64">
                <a:extLst>
                  <a:ext uri="{FF2B5EF4-FFF2-40B4-BE49-F238E27FC236}">
                    <a16:creationId xmlns:a16="http://schemas.microsoft.com/office/drawing/2014/main" id="{5BED4606-7F56-E02F-C74A-EFB17D4F7054}"/>
                  </a:ext>
                </a:extLst>
              </p:cNvPr>
              <p:cNvSpPr/>
              <p:nvPr/>
            </p:nvSpPr>
            <p:spPr>
              <a:xfrm>
                <a:off x="1948120" y="3388532"/>
                <a:ext cx="78852" cy="75367"/>
              </a:xfrm>
              <a:custGeom>
                <a:avLst/>
                <a:gdLst/>
                <a:ahLst/>
                <a:cxnLst/>
                <a:rect l="l" t="t" r="r" b="b"/>
                <a:pathLst>
                  <a:path w="2489" h="2379" extrusionOk="0">
                    <a:moveTo>
                      <a:pt x="1513" y="330"/>
                    </a:moveTo>
                    <a:cubicBezTo>
                      <a:pt x="1667" y="330"/>
                      <a:pt x="1798" y="390"/>
                      <a:pt x="1917" y="497"/>
                    </a:cubicBezTo>
                    <a:cubicBezTo>
                      <a:pt x="2132" y="700"/>
                      <a:pt x="2132" y="1057"/>
                      <a:pt x="1905" y="1283"/>
                    </a:cubicBezTo>
                    <a:cubicBezTo>
                      <a:pt x="1792" y="1396"/>
                      <a:pt x="1646" y="1453"/>
                      <a:pt x="1504" y="1453"/>
                    </a:cubicBezTo>
                    <a:cubicBezTo>
                      <a:pt x="1361" y="1453"/>
                      <a:pt x="1221" y="1396"/>
                      <a:pt x="1120" y="1283"/>
                    </a:cubicBezTo>
                    <a:cubicBezTo>
                      <a:pt x="893" y="1057"/>
                      <a:pt x="893" y="700"/>
                      <a:pt x="1120" y="497"/>
                    </a:cubicBezTo>
                    <a:cubicBezTo>
                      <a:pt x="1215" y="390"/>
                      <a:pt x="1370" y="330"/>
                      <a:pt x="1513" y="330"/>
                    </a:cubicBezTo>
                    <a:close/>
                    <a:moveTo>
                      <a:pt x="1518" y="0"/>
                    </a:moveTo>
                    <a:cubicBezTo>
                      <a:pt x="1292" y="0"/>
                      <a:pt x="1066" y="86"/>
                      <a:pt x="893" y="259"/>
                    </a:cubicBezTo>
                    <a:cubicBezTo>
                      <a:pt x="584" y="569"/>
                      <a:pt x="548" y="1033"/>
                      <a:pt x="786" y="1390"/>
                    </a:cubicBezTo>
                    <a:lnTo>
                      <a:pt x="60" y="2116"/>
                    </a:lnTo>
                    <a:cubicBezTo>
                      <a:pt x="0" y="2176"/>
                      <a:pt x="0" y="2283"/>
                      <a:pt x="60" y="2343"/>
                    </a:cubicBezTo>
                    <a:cubicBezTo>
                      <a:pt x="96" y="2366"/>
                      <a:pt x="131" y="2378"/>
                      <a:pt x="179" y="2378"/>
                    </a:cubicBezTo>
                    <a:cubicBezTo>
                      <a:pt x="227" y="2378"/>
                      <a:pt x="274" y="2366"/>
                      <a:pt x="298" y="2343"/>
                    </a:cubicBezTo>
                    <a:lnTo>
                      <a:pt x="1024" y="1604"/>
                    </a:lnTo>
                    <a:cubicBezTo>
                      <a:pt x="1179" y="1712"/>
                      <a:pt x="1358" y="1759"/>
                      <a:pt x="1536" y="1759"/>
                    </a:cubicBezTo>
                    <a:cubicBezTo>
                      <a:pt x="1763" y="1759"/>
                      <a:pt x="1977" y="1664"/>
                      <a:pt x="2155" y="1509"/>
                    </a:cubicBezTo>
                    <a:cubicBezTo>
                      <a:pt x="2489" y="1164"/>
                      <a:pt x="2489" y="592"/>
                      <a:pt x="2144" y="259"/>
                    </a:cubicBezTo>
                    <a:cubicBezTo>
                      <a:pt x="1971" y="86"/>
                      <a:pt x="1745" y="0"/>
                      <a:pt x="151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11043;p64">
                <a:extLst>
                  <a:ext uri="{FF2B5EF4-FFF2-40B4-BE49-F238E27FC236}">
                    <a16:creationId xmlns:a16="http://schemas.microsoft.com/office/drawing/2014/main" id="{198EE068-709F-473F-DC28-F845E606CE9C}"/>
                  </a:ext>
                </a:extLst>
              </p:cNvPr>
              <p:cNvSpPr/>
              <p:nvPr/>
            </p:nvSpPr>
            <p:spPr>
              <a:xfrm>
                <a:off x="1800270" y="3513636"/>
                <a:ext cx="162582" cy="10233"/>
              </a:xfrm>
              <a:custGeom>
                <a:avLst/>
                <a:gdLst/>
                <a:ahLst/>
                <a:cxnLst/>
                <a:rect l="l" t="t" r="r" b="b"/>
                <a:pathLst>
                  <a:path w="5132" h="323" extrusionOk="0">
                    <a:moveTo>
                      <a:pt x="155" y="1"/>
                    </a:moveTo>
                    <a:cubicBezTo>
                      <a:pt x="72" y="1"/>
                      <a:pt x="0" y="72"/>
                      <a:pt x="0" y="156"/>
                    </a:cubicBezTo>
                    <a:cubicBezTo>
                      <a:pt x="0" y="251"/>
                      <a:pt x="72" y="322"/>
                      <a:pt x="155" y="322"/>
                    </a:cubicBezTo>
                    <a:lnTo>
                      <a:pt x="4965" y="322"/>
                    </a:lnTo>
                    <a:cubicBezTo>
                      <a:pt x="5060" y="322"/>
                      <a:pt x="5132" y="251"/>
                      <a:pt x="5132" y="156"/>
                    </a:cubicBezTo>
                    <a:cubicBezTo>
                      <a:pt x="5132" y="72"/>
                      <a:pt x="5060" y="1"/>
                      <a:pt x="496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11044;p64">
                <a:extLst>
                  <a:ext uri="{FF2B5EF4-FFF2-40B4-BE49-F238E27FC236}">
                    <a16:creationId xmlns:a16="http://schemas.microsoft.com/office/drawing/2014/main" id="{E97113F9-5925-D468-60C1-A4006B75A7E0}"/>
                  </a:ext>
                </a:extLst>
              </p:cNvPr>
              <p:cNvSpPr/>
              <p:nvPr/>
            </p:nvSpPr>
            <p:spPr>
              <a:xfrm>
                <a:off x="1800270" y="3536287"/>
                <a:ext cx="162582" cy="10201"/>
              </a:xfrm>
              <a:custGeom>
                <a:avLst/>
                <a:gdLst/>
                <a:ahLst/>
                <a:cxnLst/>
                <a:rect l="l" t="t" r="r" b="b"/>
                <a:pathLst>
                  <a:path w="5132" h="322" extrusionOk="0">
                    <a:moveTo>
                      <a:pt x="155" y="0"/>
                    </a:moveTo>
                    <a:cubicBezTo>
                      <a:pt x="72" y="0"/>
                      <a:pt x="0" y="72"/>
                      <a:pt x="0" y="155"/>
                    </a:cubicBezTo>
                    <a:cubicBezTo>
                      <a:pt x="0" y="250"/>
                      <a:pt x="72" y="322"/>
                      <a:pt x="155" y="322"/>
                    </a:cubicBezTo>
                    <a:lnTo>
                      <a:pt x="4965" y="322"/>
                    </a:lnTo>
                    <a:cubicBezTo>
                      <a:pt x="5060" y="322"/>
                      <a:pt x="5132" y="250"/>
                      <a:pt x="5132" y="155"/>
                    </a:cubicBezTo>
                    <a:cubicBezTo>
                      <a:pt x="5132" y="72"/>
                      <a:pt x="5060" y="0"/>
                      <a:pt x="496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11045;p64">
                <a:extLst>
                  <a:ext uri="{FF2B5EF4-FFF2-40B4-BE49-F238E27FC236}">
                    <a16:creationId xmlns:a16="http://schemas.microsoft.com/office/drawing/2014/main" id="{0BADC4FA-7671-794D-07C2-DEF15F69396C}"/>
                  </a:ext>
                </a:extLst>
              </p:cNvPr>
              <p:cNvSpPr/>
              <p:nvPr/>
            </p:nvSpPr>
            <p:spPr>
              <a:xfrm>
                <a:off x="1800270" y="3558146"/>
                <a:ext cx="162582" cy="10613"/>
              </a:xfrm>
              <a:custGeom>
                <a:avLst/>
                <a:gdLst/>
                <a:ahLst/>
                <a:cxnLst/>
                <a:rect l="l" t="t" r="r" b="b"/>
                <a:pathLst>
                  <a:path w="5132" h="335" extrusionOk="0">
                    <a:moveTo>
                      <a:pt x="155" y="1"/>
                    </a:moveTo>
                    <a:cubicBezTo>
                      <a:pt x="72" y="1"/>
                      <a:pt x="0" y="84"/>
                      <a:pt x="0" y="168"/>
                    </a:cubicBezTo>
                    <a:cubicBezTo>
                      <a:pt x="0" y="263"/>
                      <a:pt x="72" y="334"/>
                      <a:pt x="155" y="334"/>
                    </a:cubicBezTo>
                    <a:lnTo>
                      <a:pt x="4965" y="334"/>
                    </a:lnTo>
                    <a:cubicBezTo>
                      <a:pt x="5060" y="334"/>
                      <a:pt x="5132" y="263"/>
                      <a:pt x="5132" y="168"/>
                    </a:cubicBezTo>
                    <a:cubicBezTo>
                      <a:pt x="5132" y="84"/>
                      <a:pt x="5060" y="1"/>
                      <a:pt x="496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11046;p64">
                <a:extLst>
                  <a:ext uri="{FF2B5EF4-FFF2-40B4-BE49-F238E27FC236}">
                    <a16:creationId xmlns:a16="http://schemas.microsoft.com/office/drawing/2014/main" id="{6F9849D5-66DE-569B-01D6-D84B205E31EA}"/>
                  </a:ext>
                </a:extLst>
              </p:cNvPr>
              <p:cNvSpPr/>
              <p:nvPr/>
            </p:nvSpPr>
            <p:spPr>
              <a:xfrm>
                <a:off x="1800270" y="3580798"/>
                <a:ext cx="162582" cy="10581"/>
              </a:xfrm>
              <a:custGeom>
                <a:avLst/>
                <a:gdLst/>
                <a:ahLst/>
                <a:cxnLst/>
                <a:rect l="l" t="t" r="r" b="b"/>
                <a:pathLst>
                  <a:path w="5132" h="334" extrusionOk="0">
                    <a:moveTo>
                      <a:pt x="155" y="0"/>
                    </a:moveTo>
                    <a:cubicBezTo>
                      <a:pt x="72" y="0"/>
                      <a:pt x="0" y="84"/>
                      <a:pt x="0" y="167"/>
                    </a:cubicBezTo>
                    <a:cubicBezTo>
                      <a:pt x="0" y="262"/>
                      <a:pt x="72" y="334"/>
                      <a:pt x="155" y="334"/>
                    </a:cubicBezTo>
                    <a:lnTo>
                      <a:pt x="4965" y="334"/>
                    </a:lnTo>
                    <a:cubicBezTo>
                      <a:pt x="5060" y="334"/>
                      <a:pt x="5132" y="262"/>
                      <a:pt x="5132" y="167"/>
                    </a:cubicBezTo>
                    <a:cubicBezTo>
                      <a:pt x="5132" y="84"/>
                      <a:pt x="5060" y="0"/>
                      <a:pt x="496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2" name="Google Shape;715;p33">
            <a:extLst>
              <a:ext uri="{FF2B5EF4-FFF2-40B4-BE49-F238E27FC236}">
                <a16:creationId xmlns:a16="http://schemas.microsoft.com/office/drawing/2014/main" id="{A75D1557-17D4-432E-B8DD-95ECFD9C8AFD}"/>
              </a:ext>
            </a:extLst>
          </p:cNvPr>
          <p:cNvSpPr txBox="1">
            <a:spLocks/>
          </p:cNvSpPr>
          <p:nvPr/>
        </p:nvSpPr>
        <p:spPr>
          <a:xfrm>
            <a:off x="4718746" y="2407925"/>
            <a:ext cx="3303300" cy="44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0" i="0" u="none" strike="noStrike" cap="none">
                <a:solidFill>
                  <a:schemeClr val="dk1"/>
                </a:solidFill>
                <a:latin typeface="Schibsted Grotesk SemiBold"/>
                <a:ea typeface="Schibsted Grotesk SemiBold"/>
                <a:cs typeface="Schibsted Grotesk SemiBold"/>
                <a:sym typeface="Schibsted Grotesk SemiBold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/>
            <a:r>
              <a:rPr lang="fr-FR" dirty="0"/>
              <a:t>Cycle de vie du projet</a:t>
            </a:r>
          </a:p>
        </p:txBody>
      </p:sp>
      <p:sp>
        <p:nvSpPr>
          <p:cNvPr id="35" name="Google Shape;719;p33">
            <a:extLst>
              <a:ext uri="{FF2B5EF4-FFF2-40B4-BE49-F238E27FC236}">
                <a16:creationId xmlns:a16="http://schemas.microsoft.com/office/drawing/2014/main" id="{23AF2873-FC01-8843-DD36-2B9B565D8336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1121950" y="2407925"/>
            <a:ext cx="3303300" cy="44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Schibsted Grotesk SemiBold" panose="020B0604020202020204" charset="0"/>
                <a:cs typeface="Schibsted Grotesk SemiBold" panose="020B0604020202020204" charset="0"/>
              </a:rPr>
              <a:t>Contraintes majeures</a:t>
            </a:r>
            <a:endParaRPr sz="1800" dirty="0">
              <a:latin typeface="Schibsted Grotesk SemiBold" panose="020B0604020202020204" charset="0"/>
              <a:cs typeface="Schibsted Grotesk SemiBold" panose="020B0604020202020204" charset="0"/>
            </a:endParaRPr>
          </a:p>
        </p:txBody>
      </p:sp>
      <p:grpSp>
        <p:nvGrpSpPr>
          <p:cNvPr id="713" name="Groupe 712">
            <a:extLst>
              <a:ext uri="{FF2B5EF4-FFF2-40B4-BE49-F238E27FC236}">
                <a16:creationId xmlns:a16="http://schemas.microsoft.com/office/drawing/2014/main" id="{21C49AF5-831A-6732-BD7D-9AE0CCFA41D5}"/>
              </a:ext>
            </a:extLst>
          </p:cNvPr>
          <p:cNvGrpSpPr/>
          <p:nvPr/>
        </p:nvGrpSpPr>
        <p:grpSpPr>
          <a:xfrm>
            <a:off x="2437450" y="1615450"/>
            <a:ext cx="672300" cy="672300"/>
            <a:chOff x="2437450" y="1615450"/>
            <a:chExt cx="672300" cy="672300"/>
          </a:xfrm>
        </p:grpSpPr>
        <p:sp>
          <p:nvSpPr>
            <p:cNvPr id="36" name="Google Shape;720;p33">
              <a:extLst>
                <a:ext uri="{FF2B5EF4-FFF2-40B4-BE49-F238E27FC236}">
                  <a16:creationId xmlns:a16="http://schemas.microsoft.com/office/drawing/2014/main" id="{7D53C3B2-31B4-1370-6C6A-B75942BC95B5}"/>
                </a:ext>
              </a:extLst>
            </p:cNvPr>
            <p:cNvSpPr/>
            <p:nvPr/>
          </p:nvSpPr>
          <p:spPr>
            <a:xfrm>
              <a:off x="2437450" y="1615450"/>
              <a:ext cx="672300" cy="672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gtree"/>
                <a:ea typeface="Figtree"/>
                <a:cs typeface="Figtree"/>
                <a:sym typeface="Figtree"/>
              </a:endParaRPr>
            </a:p>
          </p:txBody>
        </p:sp>
        <p:grpSp>
          <p:nvGrpSpPr>
            <p:cNvPr id="59" name="Google Shape;9606;p61">
              <a:extLst>
                <a:ext uri="{FF2B5EF4-FFF2-40B4-BE49-F238E27FC236}">
                  <a16:creationId xmlns:a16="http://schemas.microsoft.com/office/drawing/2014/main" id="{94FAD1B8-F551-9A13-DF93-96789A3B9040}"/>
                </a:ext>
              </a:extLst>
            </p:cNvPr>
            <p:cNvGrpSpPr/>
            <p:nvPr/>
          </p:nvGrpSpPr>
          <p:grpSpPr>
            <a:xfrm>
              <a:off x="2537300" y="1741746"/>
              <a:ext cx="472600" cy="419708"/>
              <a:chOff x="3584280" y="3699191"/>
              <a:chExt cx="358069" cy="317995"/>
            </a:xfrm>
            <a:solidFill>
              <a:srgbClr val="27263D"/>
            </a:solidFill>
          </p:grpSpPr>
          <p:sp>
            <p:nvSpPr>
              <p:cNvPr id="60" name="Google Shape;9607;p61">
                <a:extLst>
                  <a:ext uri="{FF2B5EF4-FFF2-40B4-BE49-F238E27FC236}">
                    <a16:creationId xmlns:a16="http://schemas.microsoft.com/office/drawing/2014/main" id="{B3F7F805-E814-ED8B-BDAA-9FA9AB1ECBEF}"/>
                  </a:ext>
                </a:extLst>
              </p:cNvPr>
              <p:cNvSpPr/>
              <p:nvPr/>
            </p:nvSpPr>
            <p:spPr>
              <a:xfrm>
                <a:off x="3584280" y="3699191"/>
                <a:ext cx="358069" cy="317995"/>
              </a:xfrm>
              <a:custGeom>
                <a:avLst/>
                <a:gdLst/>
                <a:ahLst/>
                <a:cxnLst/>
                <a:rect l="l" t="t" r="r" b="b"/>
                <a:pathLst>
                  <a:path w="11276" h="10014" extrusionOk="0">
                    <a:moveTo>
                      <a:pt x="5644" y="1"/>
                    </a:moveTo>
                    <a:cubicBezTo>
                      <a:pt x="5203" y="1"/>
                      <a:pt x="4810" y="227"/>
                      <a:pt x="4596" y="620"/>
                    </a:cubicBezTo>
                    <a:lnTo>
                      <a:pt x="822" y="7168"/>
                    </a:lnTo>
                    <a:cubicBezTo>
                      <a:pt x="774" y="7240"/>
                      <a:pt x="798" y="7347"/>
                      <a:pt x="881" y="7395"/>
                    </a:cubicBezTo>
                    <a:cubicBezTo>
                      <a:pt x="903" y="7406"/>
                      <a:pt x="929" y="7411"/>
                      <a:pt x="955" y="7411"/>
                    </a:cubicBezTo>
                    <a:cubicBezTo>
                      <a:pt x="1012" y="7411"/>
                      <a:pt x="1071" y="7384"/>
                      <a:pt x="1096" y="7335"/>
                    </a:cubicBezTo>
                    <a:lnTo>
                      <a:pt x="4882" y="787"/>
                    </a:lnTo>
                    <a:cubicBezTo>
                      <a:pt x="5049" y="513"/>
                      <a:pt x="5322" y="346"/>
                      <a:pt x="5644" y="346"/>
                    </a:cubicBezTo>
                    <a:cubicBezTo>
                      <a:pt x="5953" y="346"/>
                      <a:pt x="6239" y="513"/>
                      <a:pt x="6394" y="787"/>
                    </a:cubicBezTo>
                    <a:lnTo>
                      <a:pt x="10775" y="8359"/>
                    </a:lnTo>
                    <a:cubicBezTo>
                      <a:pt x="10942" y="8621"/>
                      <a:pt x="10942" y="8954"/>
                      <a:pt x="10775" y="9240"/>
                    </a:cubicBezTo>
                    <a:cubicBezTo>
                      <a:pt x="10609" y="9502"/>
                      <a:pt x="10323" y="9669"/>
                      <a:pt x="10013" y="9669"/>
                    </a:cubicBezTo>
                    <a:lnTo>
                      <a:pt x="1262" y="9669"/>
                    </a:lnTo>
                    <a:cubicBezTo>
                      <a:pt x="953" y="9669"/>
                      <a:pt x="667" y="9502"/>
                      <a:pt x="500" y="9240"/>
                    </a:cubicBezTo>
                    <a:cubicBezTo>
                      <a:pt x="346" y="8966"/>
                      <a:pt x="346" y="8645"/>
                      <a:pt x="500" y="8359"/>
                    </a:cubicBezTo>
                    <a:lnTo>
                      <a:pt x="774" y="7895"/>
                    </a:lnTo>
                    <a:cubicBezTo>
                      <a:pt x="822" y="7823"/>
                      <a:pt x="786" y="7716"/>
                      <a:pt x="715" y="7668"/>
                    </a:cubicBezTo>
                    <a:cubicBezTo>
                      <a:pt x="693" y="7657"/>
                      <a:pt x="667" y="7652"/>
                      <a:pt x="641" y="7652"/>
                    </a:cubicBezTo>
                    <a:cubicBezTo>
                      <a:pt x="583" y="7652"/>
                      <a:pt x="521" y="7679"/>
                      <a:pt x="488" y="7728"/>
                    </a:cubicBezTo>
                    <a:lnTo>
                      <a:pt x="227" y="8192"/>
                    </a:lnTo>
                    <a:cubicBezTo>
                      <a:pt x="0" y="8561"/>
                      <a:pt x="0" y="9026"/>
                      <a:pt x="227" y="9395"/>
                    </a:cubicBezTo>
                    <a:cubicBezTo>
                      <a:pt x="441" y="9776"/>
                      <a:pt x="834" y="10014"/>
                      <a:pt x="1262" y="10014"/>
                    </a:cubicBezTo>
                    <a:lnTo>
                      <a:pt x="10013" y="10014"/>
                    </a:lnTo>
                    <a:cubicBezTo>
                      <a:pt x="10442" y="10014"/>
                      <a:pt x="10847" y="9788"/>
                      <a:pt x="11061" y="9395"/>
                    </a:cubicBezTo>
                    <a:cubicBezTo>
                      <a:pt x="11276" y="9026"/>
                      <a:pt x="11276" y="8585"/>
                      <a:pt x="11061" y="8192"/>
                    </a:cubicBezTo>
                    <a:lnTo>
                      <a:pt x="6680" y="620"/>
                    </a:lnTo>
                    <a:cubicBezTo>
                      <a:pt x="6453" y="251"/>
                      <a:pt x="6072" y="1"/>
                      <a:pt x="5644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9608;p61">
                <a:extLst>
                  <a:ext uri="{FF2B5EF4-FFF2-40B4-BE49-F238E27FC236}">
                    <a16:creationId xmlns:a16="http://schemas.microsoft.com/office/drawing/2014/main" id="{3738168D-A26B-6214-95E3-BC7DD2A769EA}"/>
                  </a:ext>
                </a:extLst>
              </p:cNvPr>
              <p:cNvSpPr/>
              <p:nvPr/>
            </p:nvSpPr>
            <p:spPr>
              <a:xfrm>
                <a:off x="3613400" y="3727167"/>
                <a:ext cx="299831" cy="261661"/>
              </a:xfrm>
              <a:custGeom>
                <a:avLst/>
                <a:gdLst/>
                <a:ahLst/>
                <a:cxnLst/>
                <a:rect l="l" t="t" r="r" b="b"/>
                <a:pathLst>
                  <a:path w="9442" h="8240" extrusionOk="0">
                    <a:moveTo>
                      <a:pt x="4727" y="358"/>
                    </a:moveTo>
                    <a:lnTo>
                      <a:pt x="9085" y="7907"/>
                    </a:lnTo>
                    <a:lnTo>
                      <a:pt x="381" y="7907"/>
                    </a:lnTo>
                    <a:lnTo>
                      <a:pt x="4727" y="358"/>
                    </a:lnTo>
                    <a:close/>
                    <a:moveTo>
                      <a:pt x="4727" y="1"/>
                    </a:moveTo>
                    <a:cubicBezTo>
                      <a:pt x="4608" y="1"/>
                      <a:pt x="4501" y="60"/>
                      <a:pt x="4441" y="168"/>
                    </a:cubicBezTo>
                    <a:lnTo>
                      <a:pt x="60" y="7740"/>
                    </a:lnTo>
                    <a:cubicBezTo>
                      <a:pt x="0" y="7847"/>
                      <a:pt x="0" y="7966"/>
                      <a:pt x="60" y="8073"/>
                    </a:cubicBezTo>
                    <a:cubicBezTo>
                      <a:pt x="119" y="8192"/>
                      <a:pt x="226" y="8240"/>
                      <a:pt x="345" y="8240"/>
                    </a:cubicBezTo>
                    <a:lnTo>
                      <a:pt x="9096" y="8240"/>
                    </a:lnTo>
                    <a:cubicBezTo>
                      <a:pt x="9216" y="8240"/>
                      <a:pt x="9323" y="8180"/>
                      <a:pt x="9382" y="8073"/>
                    </a:cubicBezTo>
                    <a:cubicBezTo>
                      <a:pt x="9442" y="7966"/>
                      <a:pt x="9442" y="7847"/>
                      <a:pt x="9382" y="7740"/>
                    </a:cubicBezTo>
                    <a:lnTo>
                      <a:pt x="5001" y="168"/>
                    </a:lnTo>
                    <a:cubicBezTo>
                      <a:pt x="4941" y="60"/>
                      <a:pt x="4846" y="1"/>
                      <a:pt x="472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9609;p61">
                <a:extLst>
                  <a:ext uri="{FF2B5EF4-FFF2-40B4-BE49-F238E27FC236}">
                    <a16:creationId xmlns:a16="http://schemas.microsoft.com/office/drawing/2014/main" id="{96AE5FFC-C9B6-41AA-37BA-9E5FA4F47DCC}"/>
                  </a:ext>
                </a:extLst>
              </p:cNvPr>
              <p:cNvSpPr/>
              <p:nvPr/>
            </p:nvSpPr>
            <p:spPr>
              <a:xfrm>
                <a:off x="3735879" y="3910171"/>
                <a:ext cx="54873" cy="54841"/>
              </a:xfrm>
              <a:custGeom>
                <a:avLst/>
                <a:gdLst/>
                <a:ahLst/>
                <a:cxnLst/>
                <a:rect l="l" t="t" r="r" b="b"/>
                <a:pathLst>
                  <a:path w="1728" h="1727" extrusionOk="0">
                    <a:moveTo>
                      <a:pt x="870" y="322"/>
                    </a:moveTo>
                    <a:cubicBezTo>
                      <a:pt x="1168" y="322"/>
                      <a:pt x="1406" y="572"/>
                      <a:pt x="1406" y="870"/>
                    </a:cubicBezTo>
                    <a:cubicBezTo>
                      <a:pt x="1406" y="1167"/>
                      <a:pt x="1168" y="1405"/>
                      <a:pt x="870" y="1405"/>
                    </a:cubicBezTo>
                    <a:cubicBezTo>
                      <a:pt x="572" y="1405"/>
                      <a:pt x="334" y="1167"/>
                      <a:pt x="334" y="870"/>
                    </a:cubicBezTo>
                    <a:cubicBezTo>
                      <a:pt x="334" y="572"/>
                      <a:pt x="572" y="322"/>
                      <a:pt x="870" y="322"/>
                    </a:cubicBezTo>
                    <a:close/>
                    <a:moveTo>
                      <a:pt x="870" y="0"/>
                    </a:moveTo>
                    <a:cubicBezTo>
                      <a:pt x="394" y="0"/>
                      <a:pt x="1" y="393"/>
                      <a:pt x="1" y="870"/>
                    </a:cubicBezTo>
                    <a:cubicBezTo>
                      <a:pt x="1" y="1346"/>
                      <a:pt x="394" y="1727"/>
                      <a:pt x="870" y="1727"/>
                    </a:cubicBezTo>
                    <a:cubicBezTo>
                      <a:pt x="1346" y="1727"/>
                      <a:pt x="1727" y="1334"/>
                      <a:pt x="1727" y="870"/>
                    </a:cubicBezTo>
                    <a:cubicBezTo>
                      <a:pt x="1727" y="393"/>
                      <a:pt x="1346" y="0"/>
                      <a:pt x="87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9610;p61">
                <a:extLst>
                  <a:ext uri="{FF2B5EF4-FFF2-40B4-BE49-F238E27FC236}">
                    <a16:creationId xmlns:a16="http://schemas.microsoft.com/office/drawing/2014/main" id="{93C8D46A-A833-54B7-78C5-9A724A53C2B5}"/>
                  </a:ext>
                </a:extLst>
              </p:cNvPr>
              <p:cNvSpPr/>
              <p:nvPr/>
            </p:nvSpPr>
            <p:spPr>
              <a:xfrm>
                <a:off x="3738896" y="3788422"/>
                <a:ext cx="49188" cy="114604"/>
              </a:xfrm>
              <a:custGeom>
                <a:avLst/>
                <a:gdLst/>
                <a:ahLst/>
                <a:cxnLst/>
                <a:rect l="l" t="t" r="r" b="b"/>
                <a:pathLst>
                  <a:path w="1549" h="3609" extrusionOk="0">
                    <a:moveTo>
                      <a:pt x="572" y="1"/>
                    </a:moveTo>
                    <a:cubicBezTo>
                      <a:pt x="263" y="1"/>
                      <a:pt x="1" y="251"/>
                      <a:pt x="1" y="572"/>
                    </a:cubicBezTo>
                    <a:lnTo>
                      <a:pt x="1" y="3037"/>
                    </a:lnTo>
                    <a:cubicBezTo>
                      <a:pt x="1" y="3346"/>
                      <a:pt x="263" y="3608"/>
                      <a:pt x="572" y="3608"/>
                    </a:cubicBezTo>
                    <a:lnTo>
                      <a:pt x="965" y="3608"/>
                    </a:lnTo>
                    <a:cubicBezTo>
                      <a:pt x="1275" y="3608"/>
                      <a:pt x="1549" y="3358"/>
                      <a:pt x="1549" y="3037"/>
                    </a:cubicBezTo>
                    <a:lnTo>
                      <a:pt x="1549" y="1560"/>
                    </a:lnTo>
                    <a:cubicBezTo>
                      <a:pt x="1549" y="1465"/>
                      <a:pt x="1465" y="1394"/>
                      <a:pt x="1382" y="1394"/>
                    </a:cubicBezTo>
                    <a:cubicBezTo>
                      <a:pt x="1287" y="1394"/>
                      <a:pt x="1215" y="1465"/>
                      <a:pt x="1215" y="1560"/>
                    </a:cubicBezTo>
                    <a:lnTo>
                      <a:pt x="1215" y="3037"/>
                    </a:lnTo>
                    <a:cubicBezTo>
                      <a:pt x="1215" y="3168"/>
                      <a:pt x="1108" y="3275"/>
                      <a:pt x="977" y="3275"/>
                    </a:cubicBezTo>
                    <a:lnTo>
                      <a:pt x="584" y="3275"/>
                    </a:lnTo>
                    <a:cubicBezTo>
                      <a:pt x="453" y="3275"/>
                      <a:pt x="346" y="3168"/>
                      <a:pt x="346" y="3037"/>
                    </a:cubicBezTo>
                    <a:lnTo>
                      <a:pt x="346" y="572"/>
                    </a:lnTo>
                    <a:cubicBezTo>
                      <a:pt x="346" y="441"/>
                      <a:pt x="453" y="334"/>
                      <a:pt x="584" y="334"/>
                    </a:cubicBezTo>
                    <a:lnTo>
                      <a:pt x="977" y="334"/>
                    </a:lnTo>
                    <a:cubicBezTo>
                      <a:pt x="1108" y="334"/>
                      <a:pt x="1215" y="441"/>
                      <a:pt x="1215" y="572"/>
                    </a:cubicBezTo>
                    <a:lnTo>
                      <a:pt x="1215" y="906"/>
                    </a:lnTo>
                    <a:cubicBezTo>
                      <a:pt x="1215" y="989"/>
                      <a:pt x="1287" y="1072"/>
                      <a:pt x="1382" y="1072"/>
                    </a:cubicBezTo>
                    <a:cubicBezTo>
                      <a:pt x="1465" y="1072"/>
                      <a:pt x="1549" y="989"/>
                      <a:pt x="1549" y="906"/>
                    </a:cubicBezTo>
                    <a:lnTo>
                      <a:pt x="1549" y="572"/>
                    </a:lnTo>
                    <a:cubicBezTo>
                      <a:pt x="1549" y="263"/>
                      <a:pt x="1287" y="1"/>
                      <a:pt x="96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14" name="Groupe 713">
            <a:extLst>
              <a:ext uri="{FF2B5EF4-FFF2-40B4-BE49-F238E27FC236}">
                <a16:creationId xmlns:a16="http://schemas.microsoft.com/office/drawing/2014/main" id="{571AAFA6-D3F7-B873-7456-267999ADBEBB}"/>
              </a:ext>
            </a:extLst>
          </p:cNvPr>
          <p:cNvGrpSpPr/>
          <p:nvPr/>
        </p:nvGrpSpPr>
        <p:grpSpPr>
          <a:xfrm>
            <a:off x="6034228" y="1615450"/>
            <a:ext cx="672300" cy="646331"/>
            <a:chOff x="6034228" y="1615450"/>
            <a:chExt cx="672300" cy="646331"/>
          </a:xfrm>
        </p:grpSpPr>
        <p:sp>
          <p:nvSpPr>
            <p:cNvPr id="58" name="Google Shape;720;p33">
              <a:extLst>
                <a:ext uri="{FF2B5EF4-FFF2-40B4-BE49-F238E27FC236}">
                  <a16:creationId xmlns:a16="http://schemas.microsoft.com/office/drawing/2014/main" id="{2CD09EAD-3B15-680B-E7D2-8CC6190B1844}"/>
                </a:ext>
              </a:extLst>
            </p:cNvPr>
            <p:cNvSpPr/>
            <p:nvPr/>
          </p:nvSpPr>
          <p:spPr>
            <a:xfrm>
              <a:off x="6034228" y="1615450"/>
              <a:ext cx="672300" cy="646331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gtree"/>
                <a:ea typeface="Figtree"/>
                <a:cs typeface="Figtree"/>
                <a:sym typeface="Figtree"/>
              </a:endParaRPr>
            </a:p>
          </p:txBody>
        </p:sp>
        <p:grpSp>
          <p:nvGrpSpPr>
            <p:cNvPr id="708" name="Google Shape;1746;p55">
              <a:extLst>
                <a:ext uri="{FF2B5EF4-FFF2-40B4-BE49-F238E27FC236}">
                  <a16:creationId xmlns:a16="http://schemas.microsoft.com/office/drawing/2014/main" id="{4502606C-B6F5-5E47-0914-6275D571631B}"/>
                </a:ext>
              </a:extLst>
            </p:cNvPr>
            <p:cNvGrpSpPr/>
            <p:nvPr/>
          </p:nvGrpSpPr>
          <p:grpSpPr>
            <a:xfrm>
              <a:off x="6126596" y="1705800"/>
              <a:ext cx="487564" cy="456680"/>
              <a:chOff x="4721450" y="1509475"/>
              <a:chExt cx="79350" cy="74325"/>
            </a:xfrm>
            <a:noFill/>
          </p:grpSpPr>
          <p:sp>
            <p:nvSpPr>
              <p:cNvPr id="709" name="Google Shape;1747;p55">
                <a:extLst>
                  <a:ext uri="{FF2B5EF4-FFF2-40B4-BE49-F238E27FC236}">
                    <a16:creationId xmlns:a16="http://schemas.microsoft.com/office/drawing/2014/main" id="{A78AC79F-2DE7-1D91-7A01-A1EB1FB33243}"/>
                  </a:ext>
                </a:extLst>
              </p:cNvPr>
              <p:cNvSpPr/>
              <p:nvPr/>
            </p:nvSpPr>
            <p:spPr>
              <a:xfrm>
                <a:off x="4729025" y="1509475"/>
                <a:ext cx="27050" cy="26725"/>
              </a:xfrm>
              <a:custGeom>
                <a:avLst/>
                <a:gdLst/>
                <a:ahLst/>
                <a:cxnLst/>
                <a:rect l="l" t="t" r="r" b="b"/>
                <a:pathLst>
                  <a:path w="1082" h="1069" extrusionOk="0">
                    <a:moveTo>
                      <a:pt x="440" y="1"/>
                    </a:moveTo>
                    <a:lnTo>
                      <a:pt x="570" y="224"/>
                    </a:lnTo>
                    <a:cubicBezTo>
                      <a:pt x="296" y="405"/>
                      <a:pt x="94" y="672"/>
                      <a:pt x="0" y="989"/>
                    </a:cubicBezTo>
                    <a:lnTo>
                      <a:pt x="188" y="809"/>
                    </a:lnTo>
                    <a:lnTo>
                      <a:pt x="462" y="1068"/>
                    </a:lnTo>
                    <a:cubicBezTo>
                      <a:pt x="527" y="888"/>
                      <a:pt x="649" y="737"/>
                      <a:pt x="808" y="628"/>
                    </a:cubicBezTo>
                    <a:lnTo>
                      <a:pt x="923" y="823"/>
                    </a:lnTo>
                    <a:lnTo>
                      <a:pt x="1082" y="188"/>
                    </a:lnTo>
                    <a:lnTo>
                      <a:pt x="440" y="1"/>
                    </a:lnTo>
                    <a:close/>
                  </a:path>
                </a:pathLst>
              </a:custGeom>
              <a:grpFill/>
              <a:ln w="12700" cap="flat" cmpd="sng">
                <a:solidFill>
                  <a:srgbClr val="27263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" name="Google Shape;1748;p55">
                <a:extLst>
                  <a:ext uri="{FF2B5EF4-FFF2-40B4-BE49-F238E27FC236}">
                    <a16:creationId xmlns:a16="http://schemas.microsoft.com/office/drawing/2014/main" id="{1FA0FDCD-54C1-568D-0780-38C16DCEABC4}"/>
                  </a:ext>
                </a:extLst>
              </p:cNvPr>
              <p:cNvSpPr/>
              <p:nvPr/>
            </p:nvSpPr>
            <p:spPr>
              <a:xfrm>
                <a:off x="4721450" y="1533275"/>
                <a:ext cx="32300" cy="42600"/>
              </a:xfrm>
              <a:custGeom>
                <a:avLst/>
                <a:gdLst/>
                <a:ahLst/>
                <a:cxnLst/>
                <a:rect l="l" t="t" r="r" b="b"/>
                <a:pathLst>
                  <a:path w="1292" h="1704" extrusionOk="0">
                    <a:moveTo>
                      <a:pt x="491" y="1"/>
                    </a:moveTo>
                    <a:lnTo>
                      <a:pt x="0" y="455"/>
                    </a:lnTo>
                    <a:lnTo>
                      <a:pt x="238" y="455"/>
                    </a:lnTo>
                    <a:cubicBezTo>
                      <a:pt x="253" y="1025"/>
                      <a:pt x="635" y="1530"/>
                      <a:pt x="1183" y="1703"/>
                    </a:cubicBezTo>
                    <a:lnTo>
                      <a:pt x="1024" y="1530"/>
                    </a:lnTo>
                    <a:lnTo>
                      <a:pt x="1291" y="1256"/>
                    </a:lnTo>
                    <a:cubicBezTo>
                      <a:pt x="952" y="1133"/>
                      <a:pt x="721" y="816"/>
                      <a:pt x="707" y="455"/>
                    </a:cubicBezTo>
                    <a:lnTo>
                      <a:pt x="945" y="455"/>
                    </a:lnTo>
                    <a:lnTo>
                      <a:pt x="491" y="1"/>
                    </a:lnTo>
                    <a:close/>
                  </a:path>
                </a:pathLst>
              </a:custGeom>
              <a:grpFill/>
              <a:ln w="12700" cap="flat" cmpd="sng">
                <a:solidFill>
                  <a:srgbClr val="27263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" name="Google Shape;1749;p55">
                <a:extLst>
                  <a:ext uri="{FF2B5EF4-FFF2-40B4-BE49-F238E27FC236}">
                    <a16:creationId xmlns:a16="http://schemas.microsoft.com/office/drawing/2014/main" id="{C445276E-2F71-1892-D996-82CD34BD3E1D}"/>
                  </a:ext>
                </a:extLst>
              </p:cNvPr>
              <p:cNvSpPr/>
              <p:nvPr/>
            </p:nvSpPr>
            <p:spPr>
              <a:xfrm>
                <a:off x="4750650" y="1551675"/>
                <a:ext cx="42950" cy="32125"/>
              </a:xfrm>
              <a:custGeom>
                <a:avLst/>
                <a:gdLst/>
                <a:ahLst/>
                <a:cxnLst/>
                <a:rect l="l" t="t" r="r" b="b"/>
                <a:pathLst>
                  <a:path w="1718" h="1285" extrusionOk="0">
                    <a:moveTo>
                      <a:pt x="1256" y="1"/>
                    </a:moveTo>
                    <a:cubicBezTo>
                      <a:pt x="1126" y="332"/>
                      <a:pt x="808" y="556"/>
                      <a:pt x="448" y="570"/>
                    </a:cubicBezTo>
                    <a:lnTo>
                      <a:pt x="448" y="340"/>
                    </a:lnTo>
                    <a:lnTo>
                      <a:pt x="1" y="794"/>
                    </a:lnTo>
                    <a:lnTo>
                      <a:pt x="448" y="1284"/>
                    </a:lnTo>
                    <a:lnTo>
                      <a:pt x="448" y="1032"/>
                    </a:lnTo>
                    <a:cubicBezTo>
                      <a:pt x="1039" y="1025"/>
                      <a:pt x="1551" y="635"/>
                      <a:pt x="1717" y="73"/>
                    </a:cubicBezTo>
                    <a:lnTo>
                      <a:pt x="1717" y="73"/>
                    </a:lnTo>
                    <a:lnTo>
                      <a:pt x="1515" y="260"/>
                    </a:lnTo>
                    <a:lnTo>
                      <a:pt x="1256" y="1"/>
                    </a:lnTo>
                    <a:close/>
                  </a:path>
                </a:pathLst>
              </a:custGeom>
              <a:grpFill/>
              <a:ln w="12700" cap="flat" cmpd="sng">
                <a:solidFill>
                  <a:srgbClr val="27263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12" name="Google Shape;1750;p55">
                <a:extLst>
                  <a:ext uri="{FF2B5EF4-FFF2-40B4-BE49-F238E27FC236}">
                    <a16:creationId xmlns:a16="http://schemas.microsoft.com/office/drawing/2014/main" id="{F80F2F46-24E9-74F4-C6FF-948DBA471BF8}"/>
                  </a:ext>
                </a:extLst>
              </p:cNvPr>
              <p:cNvSpPr/>
              <p:nvPr/>
            </p:nvSpPr>
            <p:spPr>
              <a:xfrm>
                <a:off x="4761300" y="1510025"/>
                <a:ext cx="39500" cy="44375"/>
              </a:xfrm>
              <a:custGeom>
                <a:avLst/>
                <a:gdLst/>
                <a:ahLst/>
                <a:cxnLst/>
                <a:rect l="l" t="t" r="r" b="b"/>
                <a:pathLst>
                  <a:path w="1580" h="1775" extrusionOk="0">
                    <a:moveTo>
                      <a:pt x="13" y="0"/>
                    </a:moveTo>
                    <a:cubicBezTo>
                      <a:pt x="9" y="0"/>
                      <a:pt x="5" y="0"/>
                      <a:pt x="0" y="0"/>
                    </a:cubicBezTo>
                    <a:lnTo>
                      <a:pt x="0" y="462"/>
                    </a:lnTo>
                    <a:cubicBezTo>
                      <a:pt x="476" y="462"/>
                      <a:pt x="873" y="844"/>
                      <a:pt x="880" y="1328"/>
                    </a:cubicBezTo>
                    <a:lnTo>
                      <a:pt x="635" y="1328"/>
                    </a:lnTo>
                    <a:lnTo>
                      <a:pt x="1089" y="1775"/>
                    </a:lnTo>
                    <a:lnTo>
                      <a:pt x="1580" y="1328"/>
                    </a:lnTo>
                    <a:lnTo>
                      <a:pt x="1349" y="1328"/>
                    </a:lnTo>
                    <a:cubicBezTo>
                      <a:pt x="1335" y="589"/>
                      <a:pt x="743" y="0"/>
                      <a:pt x="13" y="0"/>
                    </a:cubicBezTo>
                    <a:close/>
                  </a:path>
                </a:pathLst>
              </a:custGeom>
              <a:grpFill/>
              <a:ln w="12700" cap="flat" cmpd="sng">
                <a:solidFill>
                  <a:srgbClr val="27263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42" name="Google Shape;718;p33">
            <a:extLst>
              <a:ext uri="{FF2B5EF4-FFF2-40B4-BE49-F238E27FC236}">
                <a16:creationId xmlns:a16="http://schemas.microsoft.com/office/drawing/2014/main" id="{3C9A30D4-E063-7BCB-FAA1-259CE532988C}"/>
              </a:ext>
            </a:extLst>
          </p:cNvPr>
          <p:cNvSpPr txBox="1">
            <a:spLocks/>
          </p:cNvSpPr>
          <p:nvPr/>
        </p:nvSpPr>
        <p:spPr>
          <a:xfrm>
            <a:off x="1343330" y="2780225"/>
            <a:ext cx="2925924" cy="130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>
                <a:latin typeface="+mj-lt"/>
              </a:rPr>
              <a:t>Grandeur</a:t>
            </a: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>
                <a:latin typeface="+mj-lt"/>
              </a:rPr>
              <a:t>Coût</a:t>
            </a: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>
                <a:latin typeface="+mj-lt"/>
              </a:rPr>
              <a:t>Planning</a:t>
            </a: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>
                <a:latin typeface="+mj-lt"/>
              </a:rPr>
              <a:t>Satisfaction de client</a:t>
            </a:r>
          </a:p>
        </p:txBody>
      </p:sp>
    </p:spTree>
    <p:extLst>
      <p:ext uri="{BB962C8B-B14F-4D97-AF65-F5344CB8AC3E}">
        <p14:creationId xmlns:p14="http://schemas.microsoft.com/office/powerpoint/2010/main" val="14934040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3.95062E-6 L -0.0526 0.00093 " pathEditMode="relative" rAng="0" ptsTypes="AA">
                                      <p:cBhvr>
                                        <p:cTn id="28" dur="1000" fill="hold"/>
                                        <p:tgtEl>
                                          <p:spTgt spid="7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39" y="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7" grpId="0"/>
      <p:bldP spid="706" grpId="0"/>
      <p:bldP spid="705" grpId="0"/>
      <p:bldP spid="704" grpId="0"/>
      <p:bldP spid="19" grpId="0"/>
      <p:bldP spid="32" grpId="0"/>
      <p:bldP spid="35" grpId="0" build="p"/>
      <p:bldP spid="742" grpId="0"/>
      <p:bldP spid="742" grpId="1"/>
    </p:bldLst>
  </p:timing>
</p:sld>
</file>

<file path=ppt/theme/theme1.xml><?xml version="1.0" encoding="utf-8"?>
<a:theme xmlns:a="http://schemas.openxmlformats.org/drawingml/2006/main" name="Systems Engineering Business Plan by Slidesgo">
  <a:themeElements>
    <a:clrScheme name="Simple Light">
      <a:dk1>
        <a:srgbClr val="383838"/>
      </a:dk1>
      <a:lt1>
        <a:srgbClr val="EAEAEA"/>
      </a:lt1>
      <a:dk2>
        <a:srgbClr val="BABABA"/>
      </a:dk2>
      <a:lt2>
        <a:srgbClr val="FFFFFF"/>
      </a:lt2>
      <a:accent1>
        <a:srgbClr val="595959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8383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2186</TotalTime>
  <Words>2061</Words>
  <Application>Microsoft Office PowerPoint</Application>
  <PresentationFormat>Affichage à l'écran (16:9)</PresentationFormat>
  <Paragraphs>619</Paragraphs>
  <Slides>32</Slides>
  <Notes>32</Notes>
  <HiddenSlides>0</HiddenSlides>
  <MMClips>0</MMClips>
  <ScaleCrop>false</ScaleCrop>
  <HeadingPairs>
    <vt:vector size="6" baseType="variant">
      <vt:variant>
        <vt:lpstr>Polices utilisées</vt:lpstr>
      </vt:variant>
      <vt:variant>
        <vt:i4>9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32</vt:i4>
      </vt:variant>
    </vt:vector>
  </HeadingPairs>
  <TitlesOfParts>
    <vt:vector size="42" baseType="lpstr">
      <vt:lpstr>Figtree</vt:lpstr>
      <vt:lpstr>Schibsted Grotesk</vt:lpstr>
      <vt:lpstr>Amatic SC</vt:lpstr>
      <vt:lpstr>Anaheim</vt:lpstr>
      <vt:lpstr>Courier New</vt:lpstr>
      <vt:lpstr>Aptos</vt:lpstr>
      <vt:lpstr>Schibsted Grotesk SemiBold</vt:lpstr>
      <vt:lpstr>Raleway</vt:lpstr>
      <vt:lpstr>Arial</vt:lpstr>
      <vt:lpstr>Systems Engineering Business Plan by Slidesgo</vt:lpstr>
      <vt:lpstr>Projet Étudiant Chess 2.1</vt:lpstr>
      <vt:lpstr>01</vt:lpstr>
      <vt:lpstr>Genèse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Maîtrise d’ouvrage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Faisabilité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Projections futures</vt:lpstr>
      <vt:lpstr>Projections futures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Laurentin Turcat</dc:creator>
  <cp:lastModifiedBy>Laurentin Turcat</cp:lastModifiedBy>
  <cp:revision>39</cp:revision>
  <dcterms:modified xsi:type="dcterms:W3CDTF">2025-03-04T13:47:22Z</dcterms:modified>
</cp:coreProperties>
</file>